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330" r:id="rId3"/>
    <p:sldId id="436" r:id="rId4"/>
    <p:sldId id="398" r:id="rId5"/>
    <p:sldId id="368" r:id="rId6"/>
    <p:sldId id="430" r:id="rId7"/>
    <p:sldId id="433" r:id="rId8"/>
    <p:sldId id="401" r:id="rId9"/>
    <p:sldId id="427" r:id="rId10"/>
    <p:sldId id="428" r:id="rId11"/>
    <p:sldId id="369" r:id="rId12"/>
    <p:sldId id="402" r:id="rId13"/>
    <p:sldId id="365" r:id="rId14"/>
    <p:sldId id="434" r:id="rId15"/>
    <p:sldId id="435" r:id="rId16"/>
    <p:sldId id="357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C1D"/>
    <a:srgbClr val="2EB078"/>
    <a:srgbClr val="155FAA"/>
    <a:srgbClr val="015BAB"/>
    <a:srgbClr val="FFFFFF"/>
    <a:srgbClr val="EB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9043"/>
          </a:xfrm>
          <a:prstGeom prst="rect">
            <a:avLst/>
          </a:prstGeom>
        </p:spPr>
        <p:txBody>
          <a:bodyPr vert="horz" lIns="92890" tIns="46444" rIns="92890" bIns="464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9043"/>
          </a:xfrm>
          <a:prstGeom prst="rect">
            <a:avLst/>
          </a:prstGeom>
        </p:spPr>
        <p:txBody>
          <a:bodyPr vert="horz" lIns="92890" tIns="46444" rIns="92890" bIns="46444" rtlCol="0"/>
          <a:lstStyle>
            <a:lvl1pPr algn="r">
              <a:defRPr sz="1200"/>
            </a:lvl1pPr>
          </a:lstStyle>
          <a:p>
            <a:fld id="{EAD71AFD-8594-4D33-A363-392893883DB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233"/>
            <a:ext cx="2972547" cy="499043"/>
          </a:xfrm>
          <a:prstGeom prst="rect">
            <a:avLst/>
          </a:prstGeom>
        </p:spPr>
        <p:txBody>
          <a:bodyPr vert="horz" lIns="92890" tIns="46444" rIns="92890" bIns="464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8233"/>
            <a:ext cx="2972547" cy="499043"/>
          </a:xfrm>
          <a:prstGeom prst="rect">
            <a:avLst/>
          </a:prstGeom>
        </p:spPr>
        <p:txBody>
          <a:bodyPr vert="horz" lIns="92890" tIns="46444" rIns="92890" bIns="46444" rtlCol="0" anchor="b"/>
          <a:lstStyle>
            <a:lvl1pPr algn="r">
              <a:defRPr sz="1200"/>
            </a:lvl1pPr>
          </a:lstStyle>
          <a:p>
            <a:fld id="{9B18F67F-24AE-42B9-96E8-4CFAC377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2"/>
          </a:xfrm>
          <a:prstGeom prst="rect">
            <a:avLst/>
          </a:prstGeom>
        </p:spPr>
        <p:txBody>
          <a:bodyPr vert="horz" lIns="92890" tIns="46444" rIns="92890" bIns="464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2"/>
          </a:xfrm>
          <a:prstGeom prst="rect">
            <a:avLst/>
          </a:prstGeom>
        </p:spPr>
        <p:txBody>
          <a:bodyPr vert="horz" lIns="92890" tIns="46444" rIns="92890" bIns="46444" rtlCol="0"/>
          <a:lstStyle>
            <a:lvl1pPr algn="r">
              <a:defRPr sz="1200"/>
            </a:lvl1pPr>
          </a:lstStyle>
          <a:p>
            <a:fld id="{F5693720-9801-431B-AD5A-1C27CA1E9569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90" tIns="46444" rIns="92890" bIns="464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40"/>
          </a:xfrm>
          <a:prstGeom prst="rect">
            <a:avLst/>
          </a:prstGeom>
        </p:spPr>
        <p:txBody>
          <a:bodyPr vert="horz" lIns="92890" tIns="46444" rIns="92890" bIns="464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9091"/>
          </a:xfrm>
          <a:prstGeom prst="rect">
            <a:avLst/>
          </a:prstGeom>
        </p:spPr>
        <p:txBody>
          <a:bodyPr vert="horz" lIns="92890" tIns="46444" rIns="92890" bIns="464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8"/>
            <a:ext cx="2971800" cy="499091"/>
          </a:xfrm>
          <a:prstGeom prst="rect">
            <a:avLst/>
          </a:prstGeom>
        </p:spPr>
        <p:txBody>
          <a:bodyPr vert="horz" lIns="92890" tIns="46444" rIns="92890" bIns="46444" rtlCol="0" anchor="b"/>
          <a:lstStyle>
            <a:lvl1pPr algn="r">
              <a:defRPr sz="1200"/>
            </a:lvl1pPr>
          </a:lstStyle>
          <a:p>
            <a:fld id="{434215DA-4F43-4011-BBEA-E8FD02597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7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2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3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1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DA-4F43-4011-BBEA-E8FD025978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3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357-FEA2-47AA-83A4-07AD6EACC170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4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DE4C-DE2B-4DEE-989C-7A76D3C61845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7B2E-0CE0-4EAA-89ED-21366DBBC85F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92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28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07976"/>
            <a:ext cx="9694574" cy="77559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id="{DE8FF58D-40E2-4D46-B8F1-77153DED8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506B722-741E-4C4F-8510-675EF3FB09AF}"/>
              </a:ext>
            </a:extLst>
          </p:cNvPr>
          <p:cNvCxnSpPr>
            <a:cxnSpLocks/>
          </p:cNvCxnSpPr>
          <p:nvPr/>
        </p:nvCxnSpPr>
        <p:spPr>
          <a:xfrm>
            <a:off x="550863" y="1332789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4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F07B40-27E0-D149-80D5-B78D32E3C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t>‹#›</a:t>
            </a:fld>
            <a:endParaRPr lang="ru-RU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1952CC9C-8F41-4935-9750-9B8914E02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07976"/>
            <a:ext cx="9611447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A31BB-5E19-4E2D-A2BC-54207FEBD3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849948"/>
            <a:ext cx="9611446" cy="29368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id="{E876FAB5-8564-F549-BB66-14C9D5D0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DFE1A63-85AE-364A-8542-A8DCDAA43103}"/>
              </a:ext>
            </a:extLst>
          </p:cNvPr>
          <p:cNvCxnSpPr>
            <a:cxnSpLocks/>
          </p:cNvCxnSpPr>
          <p:nvPr/>
        </p:nvCxnSpPr>
        <p:spPr>
          <a:xfrm>
            <a:off x="550863" y="1223605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49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оготипы в бло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2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оготипы с разделител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B0A48B2-E4AA-4D46-B8E2-0C48CB08DEE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DF58B6B-F160-4AD0-9ECF-E2BA5D236C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61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695C422-DC9F-4AA6-99A7-6F0FBB63D8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61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BF28993A-F401-4EC2-9E59-02DD432D6B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61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D85980DB-C712-46EE-9101-DF50CEE744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61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63CE767D-2A41-4619-92D4-DDD5167CFE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0034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FA4AE00-F9D4-47F4-A1A7-30C0F933A7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34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DC6709-6C72-4B8C-BF36-4F3B6A5082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0034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08B130A-A66A-46E1-89BE-D99B35B37A8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0034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F0F08CBB-E8BC-468C-AEFD-C7522E8374B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5007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35A53B8-52BC-4405-B13E-F78C829DA7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007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124B195-13D6-40F1-8642-F3AB934AB1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007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E8EB72D-2AB8-4638-8A67-CBDA35BE20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007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7" name="Picture Placeholder 3">
            <a:extLst>
              <a:ext uri="{FF2B5EF4-FFF2-40B4-BE49-F238E27FC236}">
                <a16:creationId xmlns:a16="http://schemas.microsoft.com/office/drawing/2014/main" id="{336C7AD2-8458-4F2A-B898-D44F4D3B1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9980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FCA4D09A-495A-4F3E-99E0-C801958D72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9980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1A09A49F-D5CA-4979-A1DD-171FCF0B24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9980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074C8885-AFEE-4F6C-99BB-187E814A4E6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9980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CE603D13-2D6F-42B0-8B3A-479FB231BB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49538" y="1196977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2" name="Picture Placeholder 3">
            <a:extLst>
              <a:ext uri="{FF2B5EF4-FFF2-40B4-BE49-F238E27FC236}">
                <a16:creationId xmlns:a16="http://schemas.microsoft.com/office/drawing/2014/main" id="{37AAED5F-1E07-426D-9323-453EA4D2654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49538" y="2531635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3" name="Picture Placeholder 3">
            <a:extLst>
              <a:ext uri="{FF2B5EF4-FFF2-40B4-BE49-F238E27FC236}">
                <a16:creationId xmlns:a16="http://schemas.microsoft.com/office/drawing/2014/main" id="{2F050C02-8B9A-44C6-99B9-3C427752E0A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49538" y="3866293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sp>
        <p:nvSpPr>
          <p:cNvPr id="104" name="Picture Placeholder 3">
            <a:extLst>
              <a:ext uri="{FF2B5EF4-FFF2-40B4-BE49-F238E27FC236}">
                <a16:creationId xmlns:a16="http://schemas.microsoft.com/office/drawing/2014/main" id="{C04D1CCD-5CC6-4274-BBDC-B76859935C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549538" y="5200950"/>
            <a:ext cx="2091600" cy="1180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Логотип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75F0B-7955-4838-A4C1-A58E3A5BF989}"/>
              </a:ext>
            </a:extLst>
          </p:cNvPr>
          <p:cNvGrpSpPr/>
          <p:nvPr userDrawn="1"/>
        </p:nvGrpSpPr>
        <p:grpSpPr>
          <a:xfrm>
            <a:off x="550864" y="1196975"/>
            <a:ext cx="11090276" cy="5184775"/>
            <a:chOff x="550864" y="1196975"/>
            <a:chExt cx="11090276" cy="5184775"/>
          </a:xfrm>
        </p:grpSpPr>
        <p:cxnSp>
          <p:nvCxnSpPr>
            <p:cNvPr id="26" name="Прямая соединительная линия 96">
              <a:extLst>
                <a:ext uri="{FF2B5EF4-FFF2-40B4-BE49-F238E27FC236}">
                  <a16:creationId xmlns:a16="http://schemas.microsoft.com/office/drawing/2014/main" id="{B187CE8E-0A20-4C8F-8599-C355A9D49BCA}"/>
                </a:ext>
              </a:extLst>
            </p:cNvPr>
            <p:cNvCxnSpPr/>
            <p:nvPr userDrawn="1"/>
          </p:nvCxnSpPr>
          <p:spPr>
            <a:xfrm>
              <a:off x="497113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97">
              <a:extLst>
                <a:ext uri="{FF2B5EF4-FFF2-40B4-BE49-F238E27FC236}">
                  <a16:creationId xmlns:a16="http://schemas.microsoft.com/office/drawing/2014/main" id="{14669F46-A295-428E-A75E-5D1080B4E971}"/>
                </a:ext>
              </a:extLst>
            </p:cNvPr>
            <p:cNvCxnSpPr/>
            <p:nvPr userDrawn="1"/>
          </p:nvCxnSpPr>
          <p:spPr>
            <a:xfrm>
              <a:off x="722086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98">
              <a:extLst>
                <a:ext uri="{FF2B5EF4-FFF2-40B4-BE49-F238E27FC236}">
                  <a16:creationId xmlns:a16="http://schemas.microsoft.com/office/drawing/2014/main" id="{5072F856-A537-4365-B33F-93FF56809A64}"/>
                </a:ext>
              </a:extLst>
            </p:cNvPr>
            <p:cNvCxnSpPr/>
            <p:nvPr userDrawn="1"/>
          </p:nvCxnSpPr>
          <p:spPr>
            <a:xfrm>
              <a:off x="9470596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99">
              <a:extLst>
                <a:ext uri="{FF2B5EF4-FFF2-40B4-BE49-F238E27FC236}">
                  <a16:creationId xmlns:a16="http://schemas.microsoft.com/office/drawing/2014/main" id="{F271B2D7-AF9B-444D-BB00-EAB779CC5F2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2454115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100">
              <a:extLst>
                <a:ext uri="{FF2B5EF4-FFF2-40B4-BE49-F238E27FC236}">
                  <a16:creationId xmlns:a16="http://schemas.microsoft.com/office/drawing/2014/main" id="{02EE5C59-BE30-45A1-93FA-C21F49CE107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3791823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101">
              <a:extLst>
                <a:ext uri="{FF2B5EF4-FFF2-40B4-BE49-F238E27FC236}">
                  <a16:creationId xmlns:a16="http://schemas.microsoft.com/office/drawing/2014/main" id="{A510C11A-08B2-495C-9DDB-2CA624DD2B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50864" y="5129531"/>
              <a:ext cx="11090276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102">
              <a:extLst>
                <a:ext uri="{FF2B5EF4-FFF2-40B4-BE49-F238E27FC236}">
                  <a16:creationId xmlns:a16="http://schemas.microsoft.com/office/drawing/2014/main" id="{6DF79D79-87CE-420B-9A84-E06EBE398B02}"/>
                </a:ext>
              </a:extLst>
            </p:cNvPr>
            <p:cNvCxnSpPr/>
            <p:nvPr userDrawn="1"/>
          </p:nvCxnSpPr>
          <p:spPr>
            <a:xfrm>
              <a:off x="2721405" y="1196975"/>
              <a:ext cx="0" cy="51847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71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99503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5578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A63F92-040F-5642-A933-ECB17DFEBA3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7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AED9-1C05-435D-B8FE-D565F5424F36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6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0613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02206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8281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D85AFFF-B716-D246-B438-6EAC199505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9311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2C3802E-B287-B54B-BFFC-F7864BB0466A}"/>
              </a:ext>
            </a:extLst>
          </p:cNvPr>
          <p:cNvCxnSpPr>
            <a:cxnSpLocks/>
          </p:cNvCxnSpPr>
          <p:nvPr userDrawn="1"/>
        </p:nvCxnSpPr>
        <p:spPr>
          <a:xfrm flipV="1">
            <a:off x="7485386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12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фото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193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9801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AE21367-2C4E-CA48-BAFC-75C4F7D4DD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4087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EE468D95-4C8D-9A43-AED2-3BCFBE382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90162" y="183384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D45B2A-21E4-E74C-8226-F612B05DBC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5118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4C73373-40B8-B24E-AD3B-98478B088A3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1193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95DACAC-1326-8241-8552-CA253C5D1613}"/>
              </a:ext>
            </a:extLst>
          </p:cNvPr>
          <p:cNvCxnSpPr>
            <a:cxnSpLocks/>
          </p:cNvCxnSpPr>
          <p:nvPr userDrawn="1"/>
        </p:nvCxnSpPr>
        <p:spPr>
          <a:xfrm flipV="1">
            <a:off x="8877268" y="1866037"/>
            <a:ext cx="0" cy="3125925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3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688698"/>
            <a:ext cx="1770286" cy="177128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973071"/>
            <a:ext cx="1770286" cy="177128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045638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фото в круг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2EAEEACE-FF73-854E-9911-38841BE1E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FE95227D-5346-2740-BA5F-9D731AB3A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D14A021B-8CE4-FD4F-9A25-E25A8F449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42A5D4E-FD96-B349-B8D9-D45B18609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7621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9AF3E99-8B87-3E4D-BC45-8470E5259C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7621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id="{542D4A6D-565E-44F2-8C3B-B92D0CC237F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4379" y="1822048"/>
            <a:ext cx="1381125" cy="138190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id="{7432095D-98B1-4B74-AB94-C7495E95DD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4379" y="4134996"/>
            <a:ext cx="1381125" cy="138190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453122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196975"/>
            <a:ext cx="3604127" cy="5184769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80" y="1196975"/>
            <a:ext cx="3604127" cy="518476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698" y="1196975"/>
            <a:ext cx="3604127" cy="518476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377062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50BD052-FCA5-445A-935E-491B722DC3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1780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32698" y="1196976"/>
            <a:ext cx="3604127" cy="214493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1948830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вертикальных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8" y="642358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id="{E28DFC0F-8CF9-624B-9AFE-AB69BE34D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E243D395-DA28-EE48-81DC-1D931C6BA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0673" y="481860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B3D5672E-60F2-2244-B841-19A3EB4C08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7874" y="481860"/>
            <a:ext cx="3047200" cy="2946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8" name="Рисунок 7">
            <a:extLst>
              <a:ext uri="{FF2B5EF4-FFF2-40B4-BE49-F238E27FC236}">
                <a16:creationId xmlns:a16="http://schemas.microsoft.com/office/drawing/2014/main" id="{D87DFB36-E6C6-4D1F-846D-45A18F2F71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0672" y="3429015"/>
            <a:ext cx="3047201" cy="29468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DDA490E2-B01B-4AC1-AECA-F70596EFD1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87873" y="3429015"/>
            <a:ext cx="3053265" cy="29527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Добавьте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val="3046067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горизонтальные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B1E5-AB2B-4A42-8F96-97CA51A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261B02-9F0F-4CD6-854D-75A6B894C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F4330F-97FE-43FE-8A10-FADEC9AC7D93}"/>
              </a:ext>
            </a:extLst>
          </p:cNvPr>
          <p:cNvCxnSpPr>
            <a:cxnSpLocks/>
          </p:cNvCxnSpPr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79BCDD96-399E-004C-AEC2-55F355B538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968503"/>
            <a:ext cx="6096000" cy="5889498"/>
          </a:xfrm>
          <a:prstGeom prst="rect">
            <a:avLst/>
          </a:prstGeom>
          <a:noFill/>
          <a:effectLst>
            <a:innerShdw blurRad="736600" dist="558800" dir="10800000">
              <a:prstClr val="black">
                <a:alpha val="6000"/>
              </a:prstClr>
            </a:inn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99" name="Нижний колонтитул 1">
            <a:extLst>
              <a:ext uri="{FF2B5EF4-FFF2-40B4-BE49-F238E27FC236}">
                <a16:creationId xmlns:a16="http://schemas.microsoft.com/office/drawing/2014/main" id="{2498197F-7D45-CC44-8247-CEDB3AEA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87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69707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ланше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00599" y="2028825"/>
            <a:ext cx="2590802" cy="34153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3DB005-0A0A-4DDF-B416-B4B83733E91C}"/>
              </a:ext>
            </a:extLst>
          </p:cNvPr>
          <p:cNvCxnSpPr>
            <a:cxnSpLocks/>
          </p:cNvCxnSpPr>
          <p:nvPr userDrawn="1"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47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CD4-020A-428E-A096-8145333F20F1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32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Ноутбук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4343054-F258-4C18-B079-5B2F9A4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1734072"/>
            <a:ext cx="6908800" cy="3752328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97001" y="2029579"/>
            <a:ext cx="5143500" cy="29979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38D7B51-C7B1-4128-A20E-E1765AACB71F}"/>
              </a:ext>
            </a:extLst>
          </p:cNvPr>
          <p:cNvCxnSpPr>
            <a:cxnSpLocks/>
          </p:cNvCxnSpPr>
          <p:nvPr userDrawn="1"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129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зделитель с фото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9">
            <a:extLst>
              <a:ext uri="{FF2B5EF4-FFF2-40B4-BE49-F238E27FC236}">
                <a16:creationId xmlns:a16="http://schemas.microsoft.com/office/drawing/2014/main" id="{B93A5E0A-C7B0-3148-9A54-16329B3B6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kumimoji="0" lang="en-US" sz="14500" b="0" i="0" u="none" strike="noStrike" cap="none" spc="0" normalizeH="0" baseline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01</a:t>
            </a:r>
          </a:p>
        </p:txBody>
      </p:sp>
      <p:sp>
        <p:nvSpPr>
          <p:cNvPr id="221" name="Title 1">
            <a:extLst>
              <a:ext uri="{FF2B5EF4-FFF2-40B4-BE49-F238E27FC236}">
                <a16:creationId xmlns:a16="http://schemas.microsoft.com/office/drawing/2014/main" id="{C8C80D56-FB23-2E4B-A3FD-477EE65AB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B31A03-3A06-44A4-9365-02B6D5E18B95}"/>
              </a:ext>
            </a:extLst>
          </p:cNvPr>
          <p:cNvGrpSpPr/>
          <p:nvPr userDrawn="1"/>
        </p:nvGrpSpPr>
        <p:grpSpPr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>
              <a:extLst>
                <a:ext uri="{FF2B5EF4-FFF2-40B4-BE49-F238E27FC236}">
                  <a16:creationId xmlns:a16="http://schemas.microsoft.com/office/drawing/2014/main" id="{C419986E-BCB7-4C74-84AC-69C1421C428F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11">
              <a:extLst>
                <a:ext uri="{FF2B5EF4-FFF2-40B4-BE49-F238E27FC236}">
                  <a16:creationId xmlns:a16="http://schemas.microsoft.com/office/drawing/2014/main" id="{86BF1B7A-4EDA-46D4-8835-91B3AB273C7C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12">
              <a:extLst>
                <a:ext uri="{FF2B5EF4-FFF2-40B4-BE49-F238E27FC236}">
                  <a16:creationId xmlns:a16="http://schemas.microsoft.com/office/drawing/2014/main" id="{16D37D83-0292-430D-A46F-E0C9FE607F7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3">
              <a:extLst>
                <a:ext uri="{FF2B5EF4-FFF2-40B4-BE49-F238E27FC236}">
                  <a16:creationId xmlns:a16="http://schemas.microsoft.com/office/drawing/2014/main" id="{4B875C58-0171-4256-92FF-9773A6E96DFA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4">
              <a:extLst>
                <a:ext uri="{FF2B5EF4-FFF2-40B4-BE49-F238E27FC236}">
                  <a16:creationId xmlns:a16="http://schemas.microsoft.com/office/drawing/2014/main" id="{5FE526A3-F544-4B57-9D6D-F25F19FC0B1F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5">
              <a:extLst>
                <a:ext uri="{FF2B5EF4-FFF2-40B4-BE49-F238E27FC236}">
                  <a16:creationId xmlns:a16="http://schemas.microsoft.com/office/drawing/2014/main" id="{DBD02DAB-BFBE-49FF-81C9-361017CB2530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6">
              <a:extLst>
                <a:ext uri="{FF2B5EF4-FFF2-40B4-BE49-F238E27FC236}">
                  <a16:creationId xmlns:a16="http://schemas.microsoft.com/office/drawing/2014/main" id="{2B49E4A1-3220-4FD7-A490-0A9409237762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7">
              <a:extLst>
                <a:ext uri="{FF2B5EF4-FFF2-40B4-BE49-F238E27FC236}">
                  <a16:creationId xmlns:a16="http://schemas.microsoft.com/office/drawing/2014/main" id="{D6D90CF5-9169-4B6E-8B48-6A133173B1FC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8">
              <a:extLst>
                <a:ext uri="{FF2B5EF4-FFF2-40B4-BE49-F238E27FC236}">
                  <a16:creationId xmlns:a16="http://schemas.microsoft.com/office/drawing/2014/main" id="{9C113D2E-07CB-4E26-9D23-6E4C208C33AB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9">
              <a:extLst>
                <a:ext uri="{FF2B5EF4-FFF2-40B4-BE49-F238E27FC236}">
                  <a16:creationId xmlns:a16="http://schemas.microsoft.com/office/drawing/2014/main" id="{29011A50-B18A-44E0-AD4A-230E14542BA9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20">
              <a:extLst>
                <a:ext uri="{FF2B5EF4-FFF2-40B4-BE49-F238E27FC236}">
                  <a16:creationId xmlns:a16="http://schemas.microsoft.com/office/drawing/2014/main" id="{2D9A85C6-8524-4D3D-A425-46ADA96F7DD3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21">
              <a:extLst>
                <a:ext uri="{FF2B5EF4-FFF2-40B4-BE49-F238E27FC236}">
                  <a16:creationId xmlns:a16="http://schemas.microsoft.com/office/drawing/2014/main" id="{8F67FB05-79E7-489C-A15D-775C2E93ACBC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293C4C2B-B553-4492-A3C0-9CAD77108DE5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451F8E19-6F3D-4F85-8D86-FDB725952DBB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73C4A49B-1837-4BB4-B335-82BE5D843115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4F431467-74B4-4DE5-B4F1-5FE03DCA20B2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F6FD031D-7F88-4ADF-B2AB-1475549D2677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1AAE004C-BA49-4241-AF70-2AC046236E1A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A2E932D0-CE47-4A6A-BDF6-ECF068DF8933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9">
              <a:extLst>
                <a:ext uri="{FF2B5EF4-FFF2-40B4-BE49-F238E27FC236}">
                  <a16:creationId xmlns:a16="http://schemas.microsoft.com/office/drawing/2014/main" id="{47479BD8-2F9B-4791-B4C7-3B3280FB1FCE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30">
              <a:extLst>
                <a:ext uri="{FF2B5EF4-FFF2-40B4-BE49-F238E27FC236}">
                  <a16:creationId xmlns:a16="http://schemas.microsoft.com/office/drawing/2014/main" id="{B5E317EC-6CCD-47EF-B21A-3038BF440531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31">
              <a:extLst>
                <a:ext uri="{FF2B5EF4-FFF2-40B4-BE49-F238E27FC236}">
                  <a16:creationId xmlns:a16="http://schemas.microsoft.com/office/drawing/2014/main" id="{49E983BE-DD4F-4273-A96C-2EBD7E1D003C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32">
              <a:extLst>
                <a:ext uri="{FF2B5EF4-FFF2-40B4-BE49-F238E27FC236}">
                  <a16:creationId xmlns:a16="http://schemas.microsoft.com/office/drawing/2014/main" id="{99309577-32CA-408A-905E-0662C9672E1C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3">
              <a:extLst>
                <a:ext uri="{FF2B5EF4-FFF2-40B4-BE49-F238E27FC236}">
                  <a16:creationId xmlns:a16="http://schemas.microsoft.com/office/drawing/2014/main" id="{7D6C8F99-4DF5-4E2D-A004-1C0DF019A5FC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4">
              <a:extLst>
                <a:ext uri="{FF2B5EF4-FFF2-40B4-BE49-F238E27FC236}">
                  <a16:creationId xmlns:a16="http://schemas.microsoft.com/office/drawing/2014/main" id="{24574269-F266-4C00-B6FD-F9C4324A765D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5">
              <a:extLst>
                <a:ext uri="{FF2B5EF4-FFF2-40B4-BE49-F238E27FC236}">
                  <a16:creationId xmlns:a16="http://schemas.microsoft.com/office/drawing/2014/main" id="{27083AD3-9EBF-42D6-9B2B-F4155679A28C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6">
              <a:extLst>
                <a:ext uri="{FF2B5EF4-FFF2-40B4-BE49-F238E27FC236}">
                  <a16:creationId xmlns:a16="http://schemas.microsoft.com/office/drawing/2014/main" id="{A3517B4D-B2B0-41A3-B9E2-87DCBA20A317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7">
              <a:extLst>
                <a:ext uri="{FF2B5EF4-FFF2-40B4-BE49-F238E27FC236}">
                  <a16:creationId xmlns:a16="http://schemas.microsoft.com/office/drawing/2014/main" id="{CED5F82E-5EA9-45EF-B9C0-1A7827E123B4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8">
              <a:extLst>
                <a:ext uri="{FF2B5EF4-FFF2-40B4-BE49-F238E27FC236}">
                  <a16:creationId xmlns:a16="http://schemas.microsoft.com/office/drawing/2014/main" id="{3BC6CD4F-A448-4FD8-9CC7-52740E32F363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9">
              <a:extLst>
                <a:ext uri="{FF2B5EF4-FFF2-40B4-BE49-F238E27FC236}">
                  <a16:creationId xmlns:a16="http://schemas.microsoft.com/office/drawing/2014/main" id="{0BD8B7D5-66C5-4137-9570-8495BF859125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40">
              <a:extLst>
                <a:ext uri="{FF2B5EF4-FFF2-40B4-BE49-F238E27FC236}">
                  <a16:creationId xmlns:a16="http://schemas.microsoft.com/office/drawing/2014/main" id="{862CCAB0-925F-4F16-A699-D44C1C88782B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41">
              <a:extLst>
                <a:ext uri="{FF2B5EF4-FFF2-40B4-BE49-F238E27FC236}">
                  <a16:creationId xmlns:a16="http://schemas.microsoft.com/office/drawing/2014/main" id="{5447127D-3BEB-4D5D-8825-89C715795D34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42">
              <a:extLst>
                <a:ext uri="{FF2B5EF4-FFF2-40B4-BE49-F238E27FC236}">
                  <a16:creationId xmlns:a16="http://schemas.microsoft.com/office/drawing/2014/main" id="{B22C6778-C17A-4E27-9186-CFD519F34EE7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3">
              <a:extLst>
                <a:ext uri="{FF2B5EF4-FFF2-40B4-BE49-F238E27FC236}">
                  <a16:creationId xmlns:a16="http://schemas.microsoft.com/office/drawing/2014/main" id="{AF30EEB2-4E4E-4DB2-ADFB-BA78E255B893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4">
              <a:extLst>
                <a:ext uri="{FF2B5EF4-FFF2-40B4-BE49-F238E27FC236}">
                  <a16:creationId xmlns:a16="http://schemas.microsoft.com/office/drawing/2014/main" id="{6A8C050E-B3A6-42FA-8A1C-0C820F534AF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5">
              <a:extLst>
                <a:ext uri="{FF2B5EF4-FFF2-40B4-BE49-F238E27FC236}">
                  <a16:creationId xmlns:a16="http://schemas.microsoft.com/office/drawing/2014/main" id="{9C2646CC-D12C-42C9-B46F-A33EA3A42E1E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6">
              <a:extLst>
                <a:ext uri="{FF2B5EF4-FFF2-40B4-BE49-F238E27FC236}">
                  <a16:creationId xmlns:a16="http://schemas.microsoft.com/office/drawing/2014/main" id="{00A264E5-D697-48C4-A858-D05719608B6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7">
              <a:extLst>
                <a:ext uri="{FF2B5EF4-FFF2-40B4-BE49-F238E27FC236}">
                  <a16:creationId xmlns:a16="http://schemas.microsoft.com/office/drawing/2014/main" id="{962380DE-F8CA-4A57-B374-4F9FC5A99C4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8">
              <a:extLst>
                <a:ext uri="{FF2B5EF4-FFF2-40B4-BE49-F238E27FC236}">
                  <a16:creationId xmlns:a16="http://schemas.microsoft.com/office/drawing/2014/main" id="{90EC468E-7707-445F-A0B6-326594EA6C09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9">
              <a:extLst>
                <a:ext uri="{FF2B5EF4-FFF2-40B4-BE49-F238E27FC236}">
                  <a16:creationId xmlns:a16="http://schemas.microsoft.com/office/drawing/2014/main" id="{31C1C98D-3B74-44CB-9B12-A01B26379528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50">
              <a:extLst>
                <a:ext uri="{FF2B5EF4-FFF2-40B4-BE49-F238E27FC236}">
                  <a16:creationId xmlns:a16="http://schemas.microsoft.com/office/drawing/2014/main" id="{EF2BEA59-B0D7-49A1-A4D8-D1CB65074B95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51">
              <a:extLst>
                <a:ext uri="{FF2B5EF4-FFF2-40B4-BE49-F238E27FC236}">
                  <a16:creationId xmlns:a16="http://schemas.microsoft.com/office/drawing/2014/main" id="{B5988F51-64D0-4D0E-B898-CE10DD9C93BB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52">
              <a:extLst>
                <a:ext uri="{FF2B5EF4-FFF2-40B4-BE49-F238E27FC236}">
                  <a16:creationId xmlns:a16="http://schemas.microsoft.com/office/drawing/2014/main" id="{99D4ADC0-AC30-4AED-BA23-23E21B42160C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3">
              <a:extLst>
                <a:ext uri="{FF2B5EF4-FFF2-40B4-BE49-F238E27FC236}">
                  <a16:creationId xmlns:a16="http://schemas.microsoft.com/office/drawing/2014/main" id="{CF63AC72-AF08-4A0C-90FC-C751B11E8EC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2674A9BA-66F3-43B8-A1B9-4DB02F581D7A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5">
              <a:extLst>
                <a:ext uri="{FF2B5EF4-FFF2-40B4-BE49-F238E27FC236}">
                  <a16:creationId xmlns:a16="http://schemas.microsoft.com/office/drawing/2014/main" id="{131E916B-9E75-4F90-B998-A8AAA4C36FD1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6">
              <a:extLst>
                <a:ext uri="{FF2B5EF4-FFF2-40B4-BE49-F238E27FC236}">
                  <a16:creationId xmlns:a16="http://schemas.microsoft.com/office/drawing/2014/main" id="{266ACEC5-4599-4AC3-A569-FB42BC6FB53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7">
              <a:extLst>
                <a:ext uri="{FF2B5EF4-FFF2-40B4-BE49-F238E27FC236}">
                  <a16:creationId xmlns:a16="http://schemas.microsoft.com/office/drawing/2014/main" id="{F7984DE3-DFE5-45E6-B741-1C209D197AF3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8">
              <a:extLst>
                <a:ext uri="{FF2B5EF4-FFF2-40B4-BE49-F238E27FC236}">
                  <a16:creationId xmlns:a16="http://schemas.microsoft.com/office/drawing/2014/main" id="{DFFC5546-A71F-4A14-99F6-70ECD0358F33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9">
              <a:extLst>
                <a:ext uri="{FF2B5EF4-FFF2-40B4-BE49-F238E27FC236}">
                  <a16:creationId xmlns:a16="http://schemas.microsoft.com/office/drawing/2014/main" id="{16D1ECA9-21C6-47A3-95E1-9360EE73DDB6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60">
              <a:extLst>
                <a:ext uri="{FF2B5EF4-FFF2-40B4-BE49-F238E27FC236}">
                  <a16:creationId xmlns:a16="http://schemas.microsoft.com/office/drawing/2014/main" id="{C92EE3D2-A6B3-4DC9-81F7-72F1E726F596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61">
              <a:extLst>
                <a:ext uri="{FF2B5EF4-FFF2-40B4-BE49-F238E27FC236}">
                  <a16:creationId xmlns:a16="http://schemas.microsoft.com/office/drawing/2014/main" id="{29EA95C9-2818-4BCD-9B19-40E66807906D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62">
              <a:extLst>
                <a:ext uri="{FF2B5EF4-FFF2-40B4-BE49-F238E27FC236}">
                  <a16:creationId xmlns:a16="http://schemas.microsoft.com/office/drawing/2014/main" id="{276F41B8-E422-48EE-A1D8-BDABAE09AA48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3">
              <a:extLst>
                <a:ext uri="{FF2B5EF4-FFF2-40B4-BE49-F238E27FC236}">
                  <a16:creationId xmlns:a16="http://schemas.microsoft.com/office/drawing/2014/main" id="{532E1367-60BA-4382-80A1-215EBB448320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4">
              <a:extLst>
                <a:ext uri="{FF2B5EF4-FFF2-40B4-BE49-F238E27FC236}">
                  <a16:creationId xmlns:a16="http://schemas.microsoft.com/office/drawing/2014/main" id="{E543B2A7-D7C9-4E7A-9AD0-4C67E3263C0A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5">
              <a:extLst>
                <a:ext uri="{FF2B5EF4-FFF2-40B4-BE49-F238E27FC236}">
                  <a16:creationId xmlns:a16="http://schemas.microsoft.com/office/drawing/2014/main" id="{D7F76879-F298-478B-86A4-6388CE6B17FE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6">
              <a:extLst>
                <a:ext uri="{FF2B5EF4-FFF2-40B4-BE49-F238E27FC236}">
                  <a16:creationId xmlns:a16="http://schemas.microsoft.com/office/drawing/2014/main" id="{8E4A4F3A-87F4-4CC9-AA07-3CB215C931C6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7">
              <a:extLst>
                <a:ext uri="{FF2B5EF4-FFF2-40B4-BE49-F238E27FC236}">
                  <a16:creationId xmlns:a16="http://schemas.microsoft.com/office/drawing/2014/main" id="{C4FBF0E8-3FBE-4B54-8BF8-A9EB82617426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8">
              <a:extLst>
                <a:ext uri="{FF2B5EF4-FFF2-40B4-BE49-F238E27FC236}">
                  <a16:creationId xmlns:a16="http://schemas.microsoft.com/office/drawing/2014/main" id="{4D23A4DA-34A5-4662-A7CF-3C3D2291BBDE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9">
              <a:extLst>
                <a:ext uri="{FF2B5EF4-FFF2-40B4-BE49-F238E27FC236}">
                  <a16:creationId xmlns:a16="http://schemas.microsoft.com/office/drawing/2014/main" id="{B10F8B23-175C-4F84-9C0F-FCA725EF8900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70">
              <a:extLst>
                <a:ext uri="{FF2B5EF4-FFF2-40B4-BE49-F238E27FC236}">
                  <a16:creationId xmlns:a16="http://schemas.microsoft.com/office/drawing/2014/main" id="{AC2A2E11-E993-4717-AA71-46160122F887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71">
              <a:extLst>
                <a:ext uri="{FF2B5EF4-FFF2-40B4-BE49-F238E27FC236}">
                  <a16:creationId xmlns:a16="http://schemas.microsoft.com/office/drawing/2014/main" id="{BB6E16F5-290C-4DE4-97EE-C5B366E9B3D5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72">
              <a:extLst>
                <a:ext uri="{FF2B5EF4-FFF2-40B4-BE49-F238E27FC236}">
                  <a16:creationId xmlns:a16="http://schemas.microsoft.com/office/drawing/2014/main" id="{152D8C23-611F-48E7-8D5E-D353A934EC72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3">
              <a:extLst>
                <a:ext uri="{FF2B5EF4-FFF2-40B4-BE49-F238E27FC236}">
                  <a16:creationId xmlns:a16="http://schemas.microsoft.com/office/drawing/2014/main" id="{C07B3B2C-3E3B-4C01-9237-6885EB1AC46C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4">
              <a:extLst>
                <a:ext uri="{FF2B5EF4-FFF2-40B4-BE49-F238E27FC236}">
                  <a16:creationId xmlns:a16="http://schemas.microsoft.com/office/drawing/2014/main" id="{FEE1FEB4-A3C8-4BD4-8A92-BC57B4A088B0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5">
              <a:extLst>
                <a:ext uri="{FF2B5EF4-FFF2-40B4-BE49-F238E27FC236}">
                  <a16:creationId xmlns:a16="http://schemas.microsoft.com/office/drawing/2014/main" id="{58A887D5-88A7-4D29-A6E7-A53142F0DD16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6">
              <a:extLst>
                <a:ext uri="{FF2B5EF4-FFF2-40B4-BE49-F238E27FC236}">
                  <a16:creationId xmlns:a16="http://schemas.microsoft.com/office/drawing/2014/main" id="{06E673A7-829E-451F-89C2-89496226F80E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7">
              <a:extLst>
                <a:ext uri="{FF2B5EF4-FFF2-40B4-BE49-F238E27FC236}">
                  <a16:creationId xmlns:a16="http://schemas.microsoft.com/office/drawing/2014/main" id="{376534A9-55C0-4C8E-98C4-E25D650E9BB4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8">
              <a:extLst>
                <a:ext uri="{FF2B5EF4-FFF2-40B4-BE49-F238E27FC236}">
                  <a16:creationId xmlns:a16="http://schemas.microsoft.com/office/drawing/2014/main" id="{02FB5867-FD50-4A98-9517-031B48E4A8BC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9">
              <a:extLst>
                <a:ext uri="{FF2B5EF4-FFF2-40B4-BE49-F238E27FC236}">
                  <a16:creationId xmlns:a16="http://schemas.microsoft.com/office/drawing/2014/main" id="{B69598CD-5D90-4EBB-9428-5155BA122B93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80">
              <a:extLst>
                <a:ext uri="{FF2B5EF4-FFF2-40B4-BE49-F238E27FC236}">
                  <a16:creationId xmlns:a16="http://schemas.microsoft.com/office/drawing/2014/main" id="{4BA8936D-F019-494C-B58C-9C05CD8858F7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81">
              <a:extLst>
                <a:ext uri="{FF2B5EF4-FFF2-40B4-BE49-F238E27FC236}">
                  <a16:creationId xmlns:a16="http://schemas.microsoft.com/office/drawing/2014/main" id="{3B1F45E7-ABEA-4BBC-B518-603B08BFDD65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82">
              <a:extLst>
                <a:ext uri="{FF2B5EF4-FFF2-40B4-BE49-F238E27FC236}">
                  <a16:creationId xmlns:a16="http://schemas.microsoft.com/office/drawing/2014/main" id="{0BDE22FC-0491-4D05-957B-76767B8BD9A9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3">
              <a:extLst>
                <a:ext uri="{FF2B5EF4-FFF2-40B4-BE49-F238E27FC236}">
                  <a16:creationId xmlns:a16="http://schemas.microsoft.com/office/drawing/2014/main" id="{705DB694-E3CB-470B-8D0B-23026C9A6138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4">
              <a:extLst>
                <a:ext uri="{FF2B5EF4-FFF2-40B4-BE49-F238E27FC236}">
                  <a16:creationId xmlns:a16="http://schemas.microsoft.com/office/drawing/2014/main" id="{FF737363-7273-4131-A21F-FBB5F8C25A42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5">
              <a:extLst>
                <a:ext uri="{FF2B5EF4-FFF2-40B4-BE49-F238E27FC236}">
                  <a16:creationId xmlns:a16="http://schemas.microsoft.com/office/drawing/2014/main" id="{337744A6-0AE7-4659-9ABE-4EC2A9B5B237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6">
              <a:extLst>
                <a:ext uri="{FF2B5EF4-FFF2-40B4-BE49-F238E27FC236}">
                  <a16:creationId xmlns:a16="http://schemas.microsoft.com/office/drawing/2014/main" id="{B162763B-5B29-4C97-A809-7709F1270F1D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7">
              <a:extLst>
                <a:ext uri="{FF2B5EF4-FFF2-40B4-BE49-F238E27FC236}">
                  <a16:creationId xmlns:a16="http://schemas.microsoft.com/office/drawing/2014/main" id="{EC43ACDA-34DA-499E-86A1-EDCEF5E9F139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8">
              <a:extLst>
                <a:ext uri="{FF2B5EF4-FFF2-40B4-BE49-F238E27FC236}">
                  <a16:creationId xmlns:a16="http://schemas.microsoft.com/office/drawing/2014/main" id="{1BFF2639-6AE2-4429-9BBA-53E8E0F2458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9">
              <a:extLst>
                <a:ext uri="{FF2B5EF4-FFF2-40B4-BE49-F238E27FC236}">
                  <a16:creationId xmlns:a16="http://schemas.microsoft.com/office/drawing/2014/main" id="{79D0CBC2-C4B1-4B5B-B525-A71C3581C976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0">
              <a:extLst>
                <a:ext uri="{FF2B5EF4-FFF2-40B4-BE49-F238E27FC236}">
                  <a16:creationId xmlns:a16="http://schemas.microsoft.com/office/drawing/2014/main" id="{81358D4E-AD46-4191-9DFD-A0C6BAD12E15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1">
              <a:extLst>
                <a:ext uri="{FF2B5EF4-FFF2-40B4-BE49-F238E27FC236}">
                  <a16:creationId xmlns:a16="http://schemas.microsoft.com/office/drawing/2014/main" id="{DADFD4D8-2CE1-4A6B-A536-F352C0C16B43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2">
              <a:extLst>
                <a:ext uri="{FF2B5EF4-FFF2-40B4-BE49-F238E27FC236}">
                  <a16:creationId xmlns:a16="http://schemas.microsoft.com/office/drawing/2014/main" id="{C8E0FFDD-4A14-4A82-A1B8-D89C0FBE4C56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3">
              <a:extLst>
                <a:ext uri="{FF2B5EF4-FFF2-40B4-BE49-F238E27FC236}">
                  <a16:creationId xmlns:a16="http://schemas.microsoft.com/office/drawing/2014/main" id="{8871EBFF-FECE-4702-8B95-272AAB701FE7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4">
              <a:extLst>
                <a:ext uri="{FF2B5EF4-FFF2-40B4-BE49-F238E27FC236}">
                  <a16:creationId xmlns:a16="http://schemas.microsoft.com/office/drawing/2014/main" id="{6E4B1F56-538C-4485-924B-2F3140BAE5B3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5">
              <a:extLst>
                <a:ext uri="{FF2B5EF4-FFF2-40B4-BE49-F238E27FC236}">
                  <a16:creationId xmlns:a16="http://schemas.microsoft.com/office/drawing/2014/main" id="{DF1CE1EE-EBEA-48C7-AF2C-5B22E6E44090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6">
              <a:extLst>
                <a:ext uri="{FF2B5EF4-FFF2-40B4-BE49-F238E27FC236}">
                  <a16:creationId xmlns:a16="http://schemas.microsoft.com/office/drawing/2014/main" id="{D8F30501-DA66-4EC8-BB32-1D63BCEE4ECC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7">
              <a:extLst>
                <a:ext uri="{FF2B5EF4-FFF2-40B4-BE49-F238E27FC236}">
                  <a16:creationId xmlns:a16="http://schemas.microsoft.com/office/drawing/2014/main" id="{7AAD7052-8DAC-4F4A-BBC3-98A5DA9F01CF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8">
              <a:extLst>
                <a:ext uri="{FF2B5EF4-FFF2-40B4-BE49-F238E27FC236}">
                  <a16:creationId xmlns:a16="http://schemas.microsoft.com/office/drawing/2014/main" id="{50674206-543C-4948-8096-FB08E034DA3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9">
              <a:extLst>
                <a:ext uri="{FF2B5EF4-FFF2-40B4-BE49-F238E27FC236}">
                  <a16:creationId xmlns:a16="http://schemas.microsoft.com/office/drawing/2014/main" id="{D605E4C5-D8DA-4846-BAF5-B6B612CDD12C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100">
              <a:extLst>
                <a:ext uri="{FF2B5EF4-FFF2-40B4-BE49-F238E27FC236}">
                  <a16:creationId xmlns:a16="http://schemas.microsoft.com/office/drawing/2014/main" id="{361C1C54-61FA-4D2E-8D32-AC2038C5B0FE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101">
              <a:extLst>
                <a:ext uri="{FF2B5EF4-FFF2-40B4-BE49-F238E27FC236}">
                  <a16:creationId xmlns:a16="http://schemas.microsoft.com/office/drawing/2014/main" id="{E131B0AC-8B8F-4F34-8EEE-B8BCFDB6B3F5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102">
              <a:extLst>
                <a:ext uri="{FF2B5EF4-FFF2-40B4-BE49-F238E27FC236}">
                  <a16:creationId xmlns:a16="http://schemas.microsoft.com/office/drawing/2014/main" id="{405B305D-0E31-44D2-B538-B7B85EBBA46E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3">
              <a:extLst>
                <a:ext uri="{FF2B5EF4-FFF2-40B4-BE49-F238E27FC236}">
                  <a16:creationId xmlns:a16="http://schemas.microsoft.com/office/drawing/2014/main" id="{25A057B1-B515-4E9E-8CA1-EBE7E1CFD4BA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4">
              <a:extLst>
                <a:ext uri="{FF2B5EF4-FFF2-40B4-BE49-F238E27FC236}">
                  <a16:creationId xmlns:a16="http://schemas.microsoft.com/office/drawing/2014/main" id="{7B50C8EC-393D-40A2-91A7-4DA227A792B9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5">
              <a:extLst>
                <a:ext uri="{FF2B5EF4-FFF2-40B4-BE49-F238E27FC236}">
                  <a16:creationId xmlns:a16="http://schemas.microsoft.com/office/drawing/2014/main" id="{3D38C34B-DE0D-4EC1-99FE-ABDCBA137060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6">
              <a:extLst>
                <a:ext uri="{FF2B5EF4-FFF2-40B4-BE49-F238E27FC236}">
                  <a16:creationId xmlns:a16="http://schemas.microsoft.com/office/drawing/2014/main" id="{24D6E8D8-673E-400C-A909-9DF1396EED66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7">
              <a:extLst>
                <a:ext uri="{FF2B5EF4-FFF2-40B4-BE49-F238E27FC236}">
                  <a16:creationId xmlns:a16="http://schemas.microsoft.com/office/drawing/2014/main" id="{E40AAA52-8A19-4FD9-990B-2FEDE657E7D4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8">
              <a:extLst>
                <a:ext uri="{FF2B5EF4-FFF2-40B4-BE49-F238E27FC236}">
                  <a16:creationId xmlns:a16="http://schemas.microsoft.com/office/drawing/2014/main" id="{00FEC1CE-A47E-4CCB-8D5A-79A5968C60CE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11">
              <a:extLst>
                <a:ext uri="{FF2B5EF4-FFF2-40B4-BE49-F238E27FC236}">
                  <a16:creationId xmlns:a16="http://schemas.microsoft.com/office/drawing/2014/main" id="{EEC990FF-CAAB-4A95-83D3-C8A88300958B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12">
              <a:extLst>
                <a:ext uri="{FF2B5EF4-FFF2-40B4-BE49-F238E27FC236}">
                  <a16:creationId xmlns:a16="http://schemas.microsoft.com/office/drawing/2014/main" id="{B39B02FA-DF4B-4C16-A494-3E6DBA9EC61C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13">
              <a:extLst>
                <a:ext uri="{FF2B5EF4-FFF2-40B4-BE49-F238E27FC236}">
                  <a16:creationId xmlns:a16="http://schemas.microsoft.com/office/drawing/2014/main" id="{EB0B8F3E-2729-498F-A3CB-72D9B09F733D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14">
              <a:extLst>
                <a:ext uri="{FF2B5EF4-FFF2-40B4-BE49-F238E27FC236}">
                  <a16:creationId xmlns:a16="http://schemas.microsoft.com/office/drawing/2014/main" id="{D743FC4C-1F4F-4510-83CD-D8E4784BA05F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5">
              <a:extLst>
                <a:ext uri="{FF2B5EF4-FFF2-40B4-BE49-F238E27FC236}">
                  <a16:creationId xmlns:a16="http://schemas.microsoft.com/office/drawing/2014/main" id="{3908BF7E-8B67-4C78-978A-5CB3021E73F0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6">
              <a:extLst>
                <a:ext uri="{FF2B5EF4-FFF2-40B4-BE49-F238E27FC236}">
                  <a16:creationId xmlns:a16="http://schemas.microsoft.com/office/drawing/2014/main" id="{92EE79E0-665D-427D-AD15-7151C5659B40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7">
              <a:extLst>
                <a:ext uri="{FF2B5EF4-FFF2-40B4-BE49-F238E27FC236}">
                  <a16:creationId xmlns:a16="http://schemas.microsoft.com/office/drawing/2014/main" id="{7D5FBF34-FF88-407A-A36B-CFA1F7FD32D3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8">
              <a:extLst>
                <a:ext uri="{FF2B5EF4-FFF2-40B4-BE49-F238E27FC236}">
                  <a16:creationId xmlns:a16="http://schemas.microsoft.com/office/drawing/2014/main" id="{1E1654D4-D1DE-43EB-9113-C34432BF626D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9">
              <a:extLst>
                <a:ext uri="{FF2B5EF4-FFF2-40B4-BE49-F238E27FC236}">
                  <a16:creationId xmlns:a16="http://schemas.microsoft.com/office/drawing/2014/main" id="{D0144322-1D63-4601-B945-7C7651481EDB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23">
              <a:extLst>
                <a:ext uri="{FF2B5EF4-FFF2-40B4-BE49-F238E27FC236}">
                  <a16:creationId xmlns:a16="http://schemas.microsoft.com/office/drawing/2014/main" id="{BF22EC42-C3AE-4D96-BBFB-CB74C55EDC3C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24">
              <a:extLst>
                <a:ext uri="{FF2B5EF4-FFF2-40B4-BE49-F238E27FC236}">
                  <a16:creationId xmlns:a16="http://schemas.microsoft.com/office/drawing/2014/main" id="{FA90C9DC-70F5-4C24-8A03-EC3C36EAEDCF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25">
              <a:extLst>
                <a:ext uri="{FF2B5EF4-FFF2-40B4-BE49-F238E27FC236}">
                  <a16:creationId xmlns:a16="http://schemas.microsoft.com/office/drawing/2014/main" id="{2ABDFD41-DC21-4299-8910-ABDA5328C5DA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26">
              <a:extLst>
                <a:ext uri="{FF2B5EF4-FFF2-40B4-BE49-F238E27FC236}">
                  <a16:creationId xmlns:a16="http://schemas.microsoft.com/office/drawing/2014/main" id="{E6DCCB0C-41E6-4963-AFCA-2B75F5C920E1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27">
              <a:extLst>
                <a:ext uri="{FF2B5EF4-FFF2-40B4-BE49-F238E27FC236}">
                  <a16:creationId xmlns:a16="http://schemas.microsoft.com/office/drawing/2014/main" id="{C7CCEC9B-B330-45E6-B32A-29A77CBC5DCC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8">
              <a:extLst>
                <a:ext uri="{FF2B5EF4-FFF2-40B4-BE49-F238E27FC236}">
                  <a16:creationId xmlns:a16="http://schemas.microsoft.com/office/drawing/2014/main" id="{E7FC1F61-8CF9-4F23-BB22-D5FDC107C9C5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9">
              <a:extLst>
                <a:ext uri="{FF2B5EF4-FFF2-40B4-BE49-F238E27FC236}">
                  <a16:creationId xmlns:a16="http://schemas.microsoft.com/office/drawing/2014/main" id="{96C24ADF-58E9-4767-AFAF-B2C71B5A920C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30">
              <a:extLst>
                <a:ext uri="{FF2B5EF4-FFF2-40B4-BE49-F238E27FC236}">
                  <a16:creationId xmlns:a16="http://schemas.microsoft.com/office/drawing/2014/main" id="{E5DCCBF6-7C08-4806-AB35-10009BD31975}"/>
                </a:ext>
              </a:extLst>
            </p:cNvPr>
            <p:cNvSpPr/>
            <p:nvPr/>
          </p:nvSpPr>
          <p:spPr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35">
              <a:extLst>
                <a:ext uri="{FF2B5EF4-FFF2-40B4-BE49-F238E27FC236}">
                  <a16:creationId xmlns:a16="http://schemas.microsoft.com/office/drawing/2014/main" id="{004B302D-C586-4F94-B460-C60296F31A2F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36">
              <a:extLst>
                <a:ext uri="{FF2B5EF4-FFF2-40B4-BE49-F238E27FC236}">
                  <a16:creationId xmlns:a16="http://schemas.microsoft.com/office/drawing/2014/main" id="{4243D839-8699-4C5F-911D-F769CE3F7EDA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37">
              <a:extLst>
                <a:ext uri="{FF2B5EF4-FFF2-40B4-BE49-F238E27FC236}">
                  <a16:creationId xmlns:a16="http://schemas.microsoft.com/office/drawing/2014/main" id="{7FA09CD1-6A5C-40E1-96B2-4B80A473DA2C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38">
              <a:extLst>
                <a:ext uri="{FF2B5EF4-FFF2-40B4-BE49-F238E27FC236}">
                  <a16:creationId xmlns:a16="http://schemas.microsoft.com/office/drawing/2014/main" id="{A1582CB7-2F53-44BF-99EC-77584FA79168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39">
              <a:extLst>
                <a:ext uri="{FF2B5EF4-FFF2-40B4-BE49-F238E27FC236}">
                  <a16:creationId xmlns:a16="http://schemas.microsoft.com/office/drawing/2014/main" id="{45A25590-631C-4662-AA9D-128A6660CC6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40">
              <a:extLst>
                <a:ext uri="{FF2B5EF4-FFF2-40B4-BE49-F238E27FC236}">
                  <a16:creationId xmlns:a16="http://schemas.microsoft.com/office/drawing/2014/main" id="{08B180A9-0BAC-4073-8476-E55163CC4688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48">
              <a:extLst>
                <a:ext uri="{FF2B5EF4-FFF2-40B4-BE49-F238E27FC236}">
                  <a16:creationId xmlns:a16="http://schemas.microsoft.com/office/drawing/2014/main" id="{EA9F4D33-D80A-4009-B352-CB9148E34165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49">
              <a:extLst>
                <a:ext uri="{FF2B5EF4-FFF2-40B4-BE49-F238E27FC236}">
                  <a16:creationId xmlns:a16="http://schemas.microsoft.com/office/drawing/2014/main" id="{72508F14-FDD0-4234-9704-F8514C7FA3A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50">
              <a:extLst>
                <a:ext uri="{FF2B5EF4-FFF2-40B4-BE49-F238E27FC236}">
                  <a16:creationId xmlns:a16="http://schemas.microsoft.com/office/drawing/2014/main" id="{5AE1041B-FEED-4C3B-8E45-7553F9BA7FDA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60">
              <a:extLst>
                <a:ext uri="{FF2B5EF4-FFF2-40B4-BE49-F238E27FC236}">
                  <a16:creationId xmlns:a16="http://schemas.microsoft.com/office/drawing/2014/main" id="{3DF40CF6-3CC8-4F4D-A876-66BCF3AF4EC5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33665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2AE6FF-A89C-4DC4-9FE2-20E0C634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23160-370B-4C5B-81F1-031F53E46171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25B02C-0218-40FF-B252-CB53BB8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9A6F-0783-470D-AD3A-D41EAF3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12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90BB-14E2-409C-8E1C-4EDD80FF506F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D44B-4C7F-4262-8A78-B51636A4CD07}" type="datetime1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0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B5E8-5D86-427D-8511-59FD738E5F89}" type="datetime1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883-FC3C-4A49-89CC-576BC4B8358D}" type="datetime1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2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75C-BD98-457F-9EF7-2C7D73362B22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8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A75F-A5B5-43DC-B859-2F132ED9E4EE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4924-601B-4666-946E-6081E40B555C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CBCA-DAB7-4550-9C37-4CA1DAB20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8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FB9A11F-72FA-0A44-9653-48C9EECB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7976"/>
            <a:ext cx="960833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0E33670-8A31-4B40-AC5D-2C84BABC024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897938" y="642358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24C10455-C340-7945-BDDA-6923B7A29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F643877-02BB-4149-8AE9-088FBD4EF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 dirty="0"/>
              <a:t>Источник / примечание</a:t>
            </a:r>
          </a:p>
        </p:txBody>
      </p:sp>
    </p:spTree>
    <p:extLst>
      <p:ext uri="{BB962C8B-B14F-4D97-AF65-F5344CB8AC3E}">
        <p14:creationId xmlns:p14="http://schemas.microsoft.com/office/powerpoint/2010/main" val="308303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NULL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5.png"/><Relationship Id="rId3" Type="http://schemas.openxmlformats.org/officeDocument/2006/relationships/image" Target="../media/image27.png"/><Relationship Id="rId21" Type="http://schemas.openxmlformats.org/officeDocument/2006/relationships/image" Target="../media/image8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4.png"/><Relationship Id="rId2" Type="http://schemas.openxmlformats.org/officeDocument/2006/relationships/image" Target="../media/image26.png"/><Relationship Id="rId16" Type="http://schemas.microsoft.com/office/2007/relationships/hdphoto" Target="../media/hdphoto4.wdp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NULL"/><Relationship Id="rId2" Type="http://schemas.openxmlformats.org/officeDocument/2006/relationships/image" Target="../media/image11.png"/><Relationship Id="rId16" Type="http://schemas.openxmlformats.org/officeDocument/2006/relationships/image" Target="../media/image472.sv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20649" y="3162212"/>
            <a:ext cx="83492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Pro" panose="02000503040000020004" pitchFamily="50" charset="0"/>
              </a:rPr>
              <a:t>Полномочия муниципальных контрольно-счетных органов</a:t>
            </a:r>
            <a:endParaRPr lang="ru-RU" sz="20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Gotham Pro" panose="0200050304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50" y="1781681"/>
            <a:ext cx="99509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BA8"/>
                </a:solidFill>
                <a:cs typeface="Gotham Pro" panose="02000503040000020004" pitchFamily="50" charset="0"/>
              </a:rPr>
              <a:t>Балашева Людмила Ивановна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cs typeface="Gotham Pro" panose="02000503040000020004" pitchFamily="50" charset="0"/>
              </a:rPr>
              <a:t>Председатель комиссии Союза МКСО по перспективному 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cs typeface="Gotham Pro" panose="02000503040000020004" pitchFamily="50" charset="0"/>
              </a:rPr>
              <a:t>планированию деятельности и формированию КСО, председатель</a:t>
            </a: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cs typeface="Gotham Pro" panose="02000503040000020004" pitchFamily="50" charset="0"/>
              </a:rPr>
              <a:t> Контрольно-счетной палаты МО город Краснодар </a:t>
            </a:r>
          </a:p>
          <a:p>
            <a:endParaRPr lang="ru-RU" sz="1200" b="1" i="1" dirty="0">
              <a:solidFill>
                <a:schemeClr val="bg2">
                  <a:lumMod val="50000"/>
                </a:schemeClr>
              </a:solidFill>
              <a:cs typeface="Gotham Pro" panose="02000503040000020004" pitchFamily="50" charset="0"/>
            </a:endParaRPr>
          </a:p>
        </p:txBody>
      </p:sp>
      <p:pic>
        <p:nvPicPr>
          <p:cNvPr id="90" name="object 45"/>
          <p:cNvPicPr/>
          <p:nvPr/>
        </p:nvPicPr>
        <p:blipFill rotWithShape="1">
          <a:blip r:embed="rId3" cstate="print"/>
          <a:srcRect b="66585"/>
          <a:stretch/>
        </p:blipFill>
        <p:spPr>
          <a:xfrm>
            <a:off x="5281539" y="5551348"/>
            <a:ext cx="6810374" cy="974786"/>
          </a:xfrm>
          <a:prstGeom prst="rect">
            <a:avLst/>
          </a:prstGeom>
        </p:spPr>
      </p:pic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85" name="Рисунок 84" descr="http://kspkrasnodar.ru/assets/839587e9/img/logo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7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68F0E-0348-4E20-9865-C20C7D5D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25" y="140280"/>
            <a:ext cx="1067707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для достижения стратегических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 КСО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CCC73CB-CA8F-4150-ADDB-1DF3FF09AD51}"/>
              </a:ext>
            </a:extLst>
          </p:cNvPr>
          <p:cNvGrpSpPr/>
          <p:nvPr/>
        </p:nvGrpSpPr>
        <p:grpSpPr>
          <a:xfrm>
            <a:off x="476706" y="1322329"/>
            <a:ext cx="2513765" cy="5499954"/>
            <a:chOff x="72235" y="2124000"/>
            <a:chExt cx="2838689" cy="3903693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DDBEE3-3EDF-4FE7-9C10-C12854BBE647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solidFill>
              <a:srgbClr val="1765A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F5DB709-9607-4503-9DC6-14CDE909F2C5}"/>
                </a:ext>
              </a:extLst>
            </p:cNvPr>
            <p:cNvSpPr/>
            <p:nvPr/>
          </p:nvSpPr>
          <p:spPr>
            <a:xfrm>
              <a:off x="403693" y="226114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00CC24D0-0AFC-471B-9001-8BA6796F496E}"/>
                </a:ext>
              </a:extLst>
            </p:cNvPr>
            <p:cNvSpPr/>
            <p:nvPr/>
          </p:nvSpPr>
          <p:spPr>
            <a:xfrm>
              <a:off x="575698" y="4618674"/>
              <a:ext cx="1848688" cy="1356825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765AD">
                    <a:shade val="30000"/>
                    <a:satMod val="115000"/>
                  </a:srgbClr>
                </a:gs>
                <a:gs pos="50000">
                  <a:srgbClr val="1765AD">
                    <a:shade val="67500"/>
                    <a:satMod val="115000"/>
                  </a:srgbClr>
                </a:gs>
                <a:gs pos="100000">
                  <a:srgbClr val="1765A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F4736EB8-BF7B-4458-8AD8-5D6B23ACB3CF}"/>
                </a:ext>
              </a:extLst>
            </p:cNvPr>
            <p:cNvSpPr/>
            <p:nvPr/>
          </p:nvSpPr>
          <p:spPr>
            <a:xfrm rot="16200000" flipH="1">
              <a:off x="31282" y="5468952"/>
              <a:ext cx="911248" cy="178157"/>
            </a:xfrm>
            <a:prstGeom prst="rtTriangle">
              <a:avLst/>
            </a:prstGeom>
            <a:gradFill flip="none" rotWithShape="1">
              <a:gsLst>
                <a:gs pos="0">
                  <a:srgbClr val="1765AD">
                    <a:shade val="30000"/>
                    <a:satMod val="115000"/>
                  </a:srgbClr>
                </a:gs>
                <a:gs pos="50000">
                  <a:srgbClr val="1765AD">
                    <a:shade val="67500"/>
                    <a:satMod val="115000"/>
                  </a:srgbClr>
                </a:gs>
                <a:gs pos="100000">
                  <a:srgbClr val="1765A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ADF7D0FF-2936-4F54-8E7B-CE846DC7590E}"/>
                </a:ext>
              </a:extLst>
            </p:cNvPr>
            <p:cNvSpPr/>
            <p:nvPr/>
          </p:nvSpPr>
          <p:spPr>
            <a:xfrm rot="16200000" flipH="1" flipV="1">
              <a:off x="2000154" y="5482992"/>
              <a:ext cx="911248" cy="178154"/>
            </a:xfrm>
            <a:prstGeom prst="rtTriangle">
              <a:avLst/>
            </a:prstGeom>
            <a:gradFill flip="none" rotWithShape="1">
              <a:gsLst>
                <a:gs pos="0">
                  <a:srgbClr val="1765AD">
                    <a:shade val="30000"/>
                    <a:satMod val="115000"/>
                  </a:srgbClr>
                </a:gs>
                <a:gs pos="50000">
                  <a:srgbClr val="1765AD">
                    <a:shade val="67500"/>
                    <a:satMod val="115000"/>
                  </a:srgbClr>
                </a:gs>
                <a:gs pos="100000">
                  <a:srgbClr val="1765AD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0BFEF-6B5D-4A1B-9208-8383B0A2F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8386" y="5610830"/>
            <a:ext cx="630001" cy="6300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35E20F-06B3-4A51-9A26-F21F4550F7DF}"/>
              </a:ext>
            </a:extLst>
          </p:cNvPr>
          <p:cNvSpPr/>
          <p:nvPr/>
        </p:nvSpPr>
        <p:spPr>
          <a:xfrm>
            <a:off x="759012" y="1604280"/>
            <a:ext cx="2026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одействие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стратегического видения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руководства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 посредством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комплексной перспективной картины тенденций и рисков развития муниципального образования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F934335-7005-4538-98FC-E46D8AC53E16}"/>
              </a:ext>
            </a:extLst>
          </p:cNvPr>
          <p:cNvSpPr/>
          <p:nvPr/>
        </p:nvSpPr>
        <p:spPr>
          <a:xfrm>
            <a:off x="3306264" y="1322329"/>
            <a:ext cx="2513765" cy="4678107"/>
          </a:xfrm>
          <a:prstGeom prst="rect">
            <a:avLst/>
          </a:prstGeom>
          <a:solidFill>
            <a:srgbClr val="36A7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5AF31D-8A21-4B55-B739-D8B925F75812}"/>
              </a:ext>
            </a:extLst>
          </p:cNvPr>
          <p:cNvSpPr/>
          <p:nvPr/>
        </p:nvSpPr>
        <p:spPr>
          <a:xfrm>
            <a:off x="3633157" y="1538200"/>
            <a:ext cx="1952610" cy="382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667801E-8A75-464D-890E-FDE21B2D71C1}"/>
              </a:ext>
            </a:extLst>
          </p:cNvPr>
          <p:cNvSpPr/>
          <p:nvPr/>
        </p:nvSpPr>
        <p:spPr>
          <a:xfrm>
            <a:off x="3764310" y="4837617"/>
            <a:ext cx="1637082" cy="1911646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rgbClr val="36A7E1">
                  <a:shade val="30000"/>
                  <a:satMod val="115000"/>
                </a:srgbClr>
              </a:gs>
              <a:gs pos="50000">
                <a:srgbClr val="36A7E1">
                  <a:shade val="67500"/>
                  <a:satMod val="115000"/>
                </a:srgbClr>
              </a:gs>
              <a:gs pos="100000">
                <a:srgbClr val="36A7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8A3EDBA1-4A84-455C-934E-2A47A08D9E7C}"/>
              </a:ext>
            </a:extLst>
          </p:cNvPr>
          <p:cNvSpPr/>
          <p:nvPr/>
        </p:nvSpPr>
        <p:spPr>
          <a:xfrm rot="16200000" flipH="1">
            <a:off x="3304502" y="5911228"/>
            <a:ext cx="806944" cy="157765"/>
          </a:xfrm>
          <a:prstGeom prst="rtTriangle">
            <a:avLst/>
          </a:prstGeom>
          <a:gradFill flip="none" rotWithShape="1">
            <a:gsLst>
              <a:gs pos="0">
                <a:srgbClr val="36A7E1">
                  <a:shade val="30000"/>
                  <a:satMod val="115000"/>
                </a:srgbClr>
              </a:gs>
              <a:gs pos="50000">
                <a:srgbClr val="36A7E1">
                  <a:shade val="67500"/>
                  <a:satMod val="115000"/>
                </a:srgbClr>
              </a:gs>
              <a:gs pos="100000">
                <a:srgbClr val="36A7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>
            <a:extLst>
              <a:ext uri="{FF2B5EF4-FFF2-40B4-BE49-F238E27FC236}">
                <a16:creationId xmlns:a16="http://schemas.microsoft.com/office/drawing/2014/main" id="{098AB9A1-B789-48C4-9EE6-A55552F53D6E}"/>
              </a:ext>
            </a:extLst>
          </p:cNvPr>
          <p:cNvSpPr/>
          <p:nvPr/>
        </p:nvSpPr>
        <p:spPr>
          <a:xfrm rot="16200000" flipH="1" flipV="1">
            <a:off x="5054254" y="5863007"/>
            <a:ext cx="806944" cy="157762"/>
          </a:xfrm>
          <a:prstGeom prst="rtTriangle">
            <a:avLst/>
          </a:prstGeom>
          <a:gradFill flip="none" rotWithShape="1">
            <a:gsLst>
              <a:gs pos="0">
                <a:srgbClr val="36A7E1">
                  <a:shade val="30000"/>
                  <a:satMod val="115000"/>
                </a:srgbClr>
              </a:gs>
              <a:gs pos="50000">
                <a:srgbClr val="36A7E1">
                  <a:shade val="67500"/>
                  <a:satMod val="115000"/>
                </a:srgbClr>
              </a:gs>
              <a:gs pos="100000">
                <a:srgbClr val="36A7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05B0679-EB3F-4F1D-BECE-B7BAFB1C6F3B}"/>
              </a:ext>
            </a:extLst>
          </p:cNvPr>
          <p:cNvSpPr/>
          <p:nvPr/>
        </p:nvSpPr>
        <p:spPr>
          <a:xfrm>
            <a:off x="3591973" y="2979801"/>
            <a:ext cx="202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6F04EB9-DEE5-4439-8BCE-FC3A760CD971}"/>
              </a:ext>
            </a:extLst>
          </p:cNvPr>
          <p:cNvGrpSpPr/>
          <p:nvPr/>
        </p:nvGrpSpPr>
        <p:grpSpPr>
          <a:xfrm>
            <a:off x="6407013" y="1336411"/>
            <a:ext cx="2513765" cy="5426417"/>
            <a:chOff x="143840" y="2124000"/>
            <a:chExt cx="2838689" cy="6127824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8CDDB5C-3490-4856-9D22-E24CD5632BB0}"/>
                </a:ext>
              </a:extLst>
            </p:cNvPr>
            <p:cNvSpPr/>
            <p:nvPr/>
          </p:nvSpPr>
          <p:spPr>
            <a:xfrm>
              <a:off x="143840" y="2124000"/>
              <a:ext cx="2838689" cy="5298107"/>
            </a:xfrm>
            <a:prstGeom prst="rect">
              <a:avLst/>
            </a:prstGeom>
            <a:solidFill>
              <a:srgbClr val="DF2C1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E01F4700-4E2E-4F85-B5D8-B6AB46CE8938}"/>
                </a:ext>
              </a:extLst>
            </p:cNvPr>
            <p:cNvSpPr/>
            <p:nvPr/>
          </p:nvSpPr>
          <p:spPr>
            <a:xfrm>
              <a:off x="471780" y="2277062"/>
              <a:ext cx="2205000" cy="4394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345D741-15A7-4A3F-BF1B-E7E56F3CB1BD}"/>
                </a:ext>
              </a:extLst>
            </p:cNvPr>
            <p:cNvSpPr/>
            <p:nvPr/>
          </p:nvSpPr>
          <p:spPr>
            <a:xfrm>
              <a:off x="679298" y="6116696"/>
              <a:ext cx="1848688" cy="2135128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F2C1D"/>
                </a:gs>
                <a:gs pos="50000">
                  <a:srgbClr val="E11E2E">
                    <a:shade val="67500"/>
                    <a:satMod val="115000"/>
                  </a:srgbClr>
                </a:gs>
                <a:gs pos="100000">
                  <a:srgbClr val="E11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0" name="Прямоугольный треугольник 59">
              <a:extLst>
                <a:ext uri="{FF2B5EF4-FFF2-40B4-BE49-F238E27FC236}">
                  <a16:creationId xmlns:a16="http://schemas.microsoft.com/office/drawing/2014/main" id="{F91C824E-1D31-4646-9CF9-6AB030B12EBF}"/>
                </a:ext>
              </a:extLst>
            </p:cNvPr>
            <p:cNvSpPr/>
            <p:nvPr/>
          </p:nvSpPr>
          <p:spPr>
            <a:xfrm rot="16200000" flipH="1">
              <a:off x="177883" y="7326465"/>
              <a:ext cx="911248" cy="178157"/>
            </a:xfrm>
            <a:prstGeom prst="rtTriangle">
              <a:avLst/>
            </a:prstGeom>
            <a:gradFill flip="none" rotWithShape="1">
              <a:gsLst>
                <a:gs pos="0">
                  <a:srgbClr val="E11E2E">
                    <a:shade val="30000"/>
                    <a:satMod val="115000"/>
                  </a:srgbClr>
                </a:gs>
                <a:gs pos="50000">
                  <a:srgbClr val="E11E2E">
                    <a:shade val="67500"/>
                    <a:satMod val="115000"/>
                  </a:srgbClr>
                </a:gs>
                <a:gs pos="100000">
                  <a:srgbClr val="E11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>
              <a:extLst>
                <a:ext uri="{FF2B5EF4-FFF2-40B4-BE49-F238E27FC236}">
                  <a16:creationId xmlns:a16="http://schemas.microsoft.com/office/drawing/2014/main" id="{0ED1F38A-9E5E-4E10-83B9-CF5F6A5C0196}"/>
                </a:ext>
              </a:extLst>
            </p:cNvPr>
            <p:cNvSpPr/>
            <p:nvPr/>
          </p:nvSpPr>
          <p:spPr>
            <a:xfrm rot="16200000" flipH="1" flipV="1">
              <a:off x="2152648" y="7333030"/>
              <a:ext cx="911248" cy="178154"/>
            </a:xfrm>
            <a:prstGeom prst="rtTriangle">
              <a:avLst/>
            </a:prstGeom>
            <a:gradFill flip="none" rotWithShape="1">
              <a:gsLst>
                <a:gs pos="0">
                  <a:srgbClr val="E11E2E">
                    <a:shade val="30000"/>
                    <a:satMod val="115000"/>
                  </a:srgbClr>
                </a:gs>
                <a:gs pos="50000">
                  <a:srgbClr val="E11E2E">
                    <a:shade val="67500"/>
                    <a:satMod val="115000"/>
                  </a:srgbClr>
                </a:gs>
                <a:gs pos="100000">
                  <a:srgbClr val="E11E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C9BFE18-F450-4D05-A554-70D1F5E33644}"/>
              </a:ext>
            </a:extLst>
          </p:cNvPr>
          <p:cNvGrpSpPr/>
          <p:nvPr/>
        </p:nvGrpSpPr>
        <p:grpSpPr>
          <a:xfrm>
            <a:off x="9467233" y="1336411"/>
            <a:ext cx="2509245" cy="5440497"/>
            <a:chOff x="192574" y="2124000"/>
            <a:chExt cx="2833585" cy="6143724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526F9431-C289-410B-8859-55DEE38FED3E}"/>
                </a:ext>
              </a:extLst>
            </p:cNvPr>
            <p:cNvSpPr/>
            <p:nvPr/>
          </p:nvSpPr>
          <p:spPr>
            <a:xfrm>
              <a:off x="192574" y="2124000"/>
              <a:ext cx="2833585" cy="529810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0C0088FB-F1C6-482A-A597-069AE79682A7}"/>
                </a:ext>
              </a:extLst>
            </p:cNvPr>
            <p:cNvSpPr/>
            <p:nvPr/>
          </p:nvSpPr>
          <p:spPr>
            <a:xfrm>
              <a:off x="531913" y="2286985"/>
              <a:ext cx="2205000" cy="4362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54322508-C1F7-4ACD-9E22-47FE050F002D}"/>
                </a:ext>
              </a:extLst>
            </p:cNvPr>
            <p:cNvSpPr/>
            <p:nvPr/>
          </p:nvSpPr>
          <p:spPr>
            <a:xfrm>
              <a:off x="565392" y="6132598"/>
              <a:ext cx="1848688" cy="2135126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88888">
                    <a:shade val="30000"/>
                    <a:satMod val="115000"/>
                  </a:srgbClr>
                </a:gs>
                <a:gs pos="50000">
                  <a:srgbClr val="888888">
                    <a:shade val="67500"/>
                    <a:satMod val="115000"/>
                  </a:srgbClr>
                </a:gs>
                <a:gs pos="100000">
                  <a:srgbClr val="88888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8" name="Прямоугольный треугольник 67">
              <a:extLst>
                <a:ext uri="{FF2B5EF4-FFF2-40B4-BE49-F238E27FC236}">
                  <a16:creationId xmlns:a16="http://schemas.microsoft.com/office/drawing/2014/main" id="{6645D0E2-57D0-444F-AE41-77C40FB59FB1}"/>
                </a:ext>
              </a:extLst>
            </p:cNvPr>
            <p:cNvSpPr/>
            <p:nvPr/>
          </p:nvSpPr>
          <p:spPr>
            <a:xfrm rot="16200000" flipH="1">
              <a:off x="73043" y="7422035"/>
              <a:ext cx="917739" cy="122231"/>
            </a:xfrm>
            <a:prstGeom prst="rtTriangle">
              <a:avLst/>
            </a:prstGeom>
            <a:gradFill flip="none" rotWithShape="1">
              <a:gsLst>
                <a:gs pos="0">
                  <a:srgbClr val="888888">
                    <a:shade val="30000"/>
                    <a:satMod val="115000"/>
                  </a:srgbClr>
                </a:gs>
                <a:gs pos="50000">
                  <a:srgbClr val="888888">
                    <a:shade val="67500"/>
                    <a:satMod val="115000"/>
                  </a:srgbClr>
                </a:gs>
                <a:gs pos="100000">
                  <a:srgbClr val="88888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ый треугольник 68">
              <a:extLst>
                <a:ext uri="{FF2B5EF4-FFF2-40B4-BE49-F238E27FC236}">
                  <a16:creationId xmlns:a16="http://schemas.microsoft.com/office/drawing/2014/main" id="{709B545E-2CE4-4296-9CD5-ED0755B1B569}"/>
                </a:ext>
              </a:extLst>
            </p:cNvPr>
            <p:cNvSpPr/>
            <p:nvPr/>
          </p:nvSpPr>
          <p:spPr>
            <a:xfrm rot="16200000" flipH="1" flipV="1">
              <a:off x="2047533" y="7348954"/>
              <a:ext cx="911248" cy="178154"/>
            </a:xfrm>
            <a:prstGeom prst="rtTriangle">
              <a:avLst/>
            </a:prstGeom>
            <a:gradFill flip="none" rotWithShape="1">
              <a:gsLst>
                <a:gs pos="0">
                  <a:srgbClr val="888888">
                    <a:shade val="30000"/>
                    <a:satMod val="115000"/>
                  </a:srgbClr>
                </a:gs>
                <a:gs pos="50000">
                  <a:srgbClr val="888888">
                    <a:shade val="67500"/>
                    <a:satMod val="115000"/>
                  </a:srgbClr>
                </a:gs>
                <a:gs pos="100000">
                  <a:srgbClr val="88888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55C4864-B47C-4EB5-A094-BE78872CFE63}"/>
              </a:ext>
            </a:extLst>
          </p:cNvPr>
          <p:cNvSpPr/>
          <p:nvPr/>
        </p:nvSpPr>
        <p:spPr>
          <a:xfrm>
            <a:off x="9669644" y="1508397"/>
            <a:ext cx="21044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добросовестности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совершенствования мер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противодействию коррупции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D45C32E9-AC90-4997-BC7A-F7E7C7660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4249197" y="5566528"/>
            <a:ext cx="630000" cy="63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1532582-B787-4A0B-A6F3-32C2399E2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372868" y="5512364"/>
            <a:ext cx="630000" cy="630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67C2348-EA30-495A-92EC-21B82E0FF9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 flipH="1">
            <a:off x="10315396" y="5559565"/>
            <a:ext cx="630000" cy="630000"/>
          </a:xfrm>
          <a:prstGeom prst="rect">
            <a:avLst/>
          </a:prstGeom>
        </p:spPr>
      </p:pic>
      <p:pic>
        <p:nvPicPr>
          <p:cNvPr id="35" name="object 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91799" y="295275"/>
            <a:ext cx="1302759" cy="636129"/>
          </a:xfrm>
          <a:prstGeom prst="rect">
            <a:avLst/>
          </a:prstGeom>
        </p:spPr>
      </p:pic>
      <p:pic>
        <p:nvPicPr>
          <p:cNvPr id="36" name="Рисунок 35" descr="http://kspkrasnodar.ru/assets/839587e9/img/logo.pn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561" y="140280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23886" y="1590449"/>
            <a:ext cx="19398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25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повышению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муниципального управления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т.ч.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путем соотнесения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документов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стратегического развития с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муниципальными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программами, их ресурсным обеспечением и фактическими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результатами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6595" y="1544482"/>
            <a:ext cx="2136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подотчетности </a:t>
            </a:r>
            <a:endParaRPr lang="ru-RU" sz="1400" b="1" i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местного самоуправления и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персональной ответственности руководства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ведомств и организаций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 обществом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достижение целей и задач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0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5A1B56A-D0E4-4C85-9076-C130438E8606}"/>
              </a:ext>
            </a:extLst>
          </p:cNvPr>
          <p:cNvSpPr/>
          <p:nvPr/>
        </p:nvSpPr>
        <p:spPr>
          <a:xfrm rot="8100000">
            <a:off x="4438897" y="559795"/>
            <a:ext cx="1940792" cy="1820868"/>
          </a:xfrm>
          <a:custGeom>
            <a:avLst/>
            <a:gdLst>
              <a:gd name="connsiteX0" fmla="*/ 0 w 1940792"/>
              <a:gd name="connsiteY0" fmla="*/ 1021302 h 1820868"/>
              <a:gd name="connsiteX1" fmla="*/ 1021303 w 1940792"/>
              <a:gd name="connsiteY1" fmla="*/ 0 h 1820868"/>
              <a:gd name="connsiteX2" fmla="*/ 1075456 w 1940792"/>
              <a:gd name="connsiteY2" fmla="*/ 48947 h 1820868"/>
              <a:gd name="connsiteX3" fmla="*/ 1870385 w 1940792"/>
              <a:gd name="connsiteY3" fmla="*/ 375157 h 1820868"/>
              <a:gd name="connsiteX4" fmla="*/ 1940792 w 1940792"/>
              <a:gd name="connsiteY4" fmla="*/ 378518 h 1820868"/>
              <a:gd name="connsiteX5" fmla="*/ 1940792 w 1940792"/>
              <a:gd name="connsiteY5" fmla="*/ 1820868 h 1820868"/>
              <a:gd name="connsiteX6" fmla="*/ 1732132 w 1940792"/>
              <a:gd name="connsiteY6" fmla="*/ 1810907 h 1820868"/>
              <a:gd name="connsiteX7" fmla="*/ 51989 w 1940792"/>
              <a:gd name="connsiteY7" fmla="*/ 1070728 h 1820868"/>
              <a:gd name="connsiteX8" fmla="*/ 0 w 1940792"/>
              <a:gd name="connsiteY8" fmla="*/ 1021302 h 182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792" h="1820868">
                <a:moveTo>
                  <a:pt x="0" y="1021302"/>
                </a:moveTo>
                <a:lnTo>
                  <a:pt x="1021303" y="0"/>
                </a:lnTo>
                <a:lnTo>
                  <a:pt x="1075456" y="48947"/>
                </a:lnTo>
                <a:cubicBezTo>
                  <a:pt x="1308763" y="239236"/>
                  <a:pt x="1586407" y="347972"/>
                  <a:pt x="1870385" y="375157"/>
                </a:cubicBezTo>
                <a:lnTo>
                  <a:pt x="1940792" y="378518"/>
                </a:lnTo>
                <a:lnTo>
                  <a:pt x="1940792" y="1820868"/>
                </a:lnTo>
                <a:lnTo>
                  <a:pt x="1732132" y="1810907"/>
                </a:lnTo>
                <a:cubicBezTo>
                  <a:pt x="1125683" y="1752853"/>
                  <a:pt x="533886" y="1506127"/>
                  <a:pt x="51989" y="1070728"/>
                </a:cubicBezTo>
                <a:lnTo>
                  <a:pt x="0" y="1021302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5786CC31-A5A8-42EE-8FD9-65F1B6B76C70}"/>
              </a:ext>
            </a:extLst>
          </p:cNvPr>
          <p:cNvSpPr/>
          <p:nvPr/>
        </p:nvSpPr>
        <p:spPr>
          <a:xfrm rot="8100000">
            <a:off x="5869851" y="504127"/>
            <a:ext cx="1820535" cy="1933798"/>
          </a:xfrm>
          <a:custGeom>
            <a:avLst/>
            <a:gdLst>
              <a:gd name="connsiteX0" fmla="*/ 799232 w 1820535"/>
              <a:gd name="connsiteY0" fmla="*/ 1933798 h 1933798"/>
              <a:gd name="connsiteX1" fmla="*/ 749807 w 1820535"/>
              <a:gd name="connsiteY1" fmla="*/ 1881808 h 1933798"/>
              <a:gd name="connsiteX2" fmla="*/ 9628 w 1820535"/>
              <a:gd name="connsiteY2" fmla="*/ 201665 h 1933798"/>
              <a:gd name="connsiteX3" fmla="*/ 0 w 1820535"/>
              <a:gd name="connsiteY3" fmla="*/ 0 h 1933798"/>
              <a:gd name="connsiteX4" fmla="*/ 1442350 w 1820535"/>
              <a:gd name="connsiteY4" fmla="*/ 0 h 1933798"/>
              <a:gd name="connsiteX5" fmla="*/ 1445378 w 1820535"/>
              <a:gd name="connsiteY5" fmla="*/ 63412 h 1933798"/>
              <a:gd name="connsiteX6" fmla="*/ 1771588 w 1820535"/>
              <a:gd name="connsiteY6" fmla="*/ 858342 h 1933798"/>
              <a:gd name="connsiteX7" fmla="*/ 1820535 w 1820535"/>
              <a:gd name="connsiteY7" fmla="*/ 912495 h 1933798"/>
              <a:gd name="connsiteX8" fmla="*/ 799232 w 1820535"/>
              <a:gd name="connsiteY8" fmla="*/ 1933798 h 193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5" h="1933798">
                <a:moveTo>
                  <a:pt x="799232" y="1933798"/>
                </a:moveTo>
                <a:lnTo>
                  <a:pt x="749807" y="1881808"/>
                </a:lnTo>
                <a:cubicBezTo>
                  <a:pt x="314408" y="1399911"/>
                  <a:pt x="67682" y="808115"/>
                  <a:pt x="9628" y="201665"/>
                </a:cubicBezTo>
                <a:lnTo>
                  <a:pt x="0" y="0"/>
                </a:lnTo>
                <a:lnTo>
                  <a:pt x="1442350" y="0"/>
                </a:lnTo>
                <a:lnTo>
                  <a:pt x="1445378" y="63412"/>
                </a:lnTo>
                <a:cubicBezTo>
                  <a:pt x="1472562" y="347390"/>
                  <a:pt x="1581298" y="625034"/>
                  <a:pt x="1771588" y="858342"/>
                </a:cubicBezTo>
                <a:lnTo>
                  <a:pt x="1820535" y="912495"/>
                </a:lnTo>
                <a:lnTo>
                  <a:pt x="799232" y="1933798"/>
                </a:lnTo>
                <a:close/>
              </a:path>
            </a:pathLst>
          </a:custGeom>
          <a:solidFill>
            <a:srgbClr val="21357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F464169-078F-461A-9029-CF609A162B9F}"/>
              </a:ext>
            </a:extLst>
          </p:cNvPr>
          <p:cNvSpPr/>
          <p:nvPr/>
        </p:nvSpPr>
        <p:spPr>
          <a:xfrm rot="8100000">
            <a:off x="7348876" y="1979999"/>
            <a:ext cx="1820533" cy="1933794"/>
          </a:xfrm>
          <a:custGeom>
            <a:avLst/>
            <a:gdLst>
              <a:gd name="connsiteX0" fmla="*/ 0 w 1820533"/>
              <a:gd name="connsiteY0" fmla="*/ 1933794 h 1933794"/>
              <a:gd name="connsiteX1" fmla="*/ 9628 w 1820533"/>
              <a:gd name="connsiteY1" fmla="*/ 1732131 h 1933794"/>
              <a:gd name="connsiteX2" fmla="*/ 749807 w 1820533"/>
              <a:gd name="connsiteY2" fmla="*/ 51988 h 1933794"/>
              <a:gd name="connsiteX3" fmla="*/ 799231 w 1820533"/>
              <a:gd name="connsiteY3" fmla="*/ 0 h 1933794"/>
              <a:gd name="connsiteX4" fmla="*/ 1820533 w 1820533"/>
              <a:gd name="connsiteY4" fmla="*/ 1021303 h 1933794"/>
              <a:gd name="connsiteX5" fmla="*/ 1771588 w 1820533"/>
              <a:gd name="connsiteY5" fmla="*/ 1075455 h 1933794"/>
              <a:gd name="connsiteX6" fmla="*/ 1445378 w 1820533"/>
              <a:gd name="connsiteY6" fmla="*/ 1870384 h 1933794"/>
              <a:gd name="connsiteX7" fmla="*/ 1442350 w 1820533"/>
              <a:gd name="connsiteY7" fmla="*/ 1933794 h 1933794"/>
              <a:gd name="connsiteX8" fmla="*/ 0 w 1820533"/>
              <a:gd name="connsiteY8" fmla="*/ 1933794 h 19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3" h="1933794">
                <a:moveTo>
                  <a:pt x="0" y="1933794"/>
                </a:moveTo>
                <a:lnTo>
                  <a:pt x="9628" y="1732131"/>
                </a:lnTo>
                <a:cubicBezTo>
                  <a:pt x="67682" y="1125682"/>
                  <a:pt x="314408" y="533885"/>
                  <a:pt x="749807" y="51988"/>
                </a:cubicBezTo>
                <a:lnTo>
                  <a:pt x="799231" y="0"/>
                </a:lnTo>
                <a:lnTo>
                  <a:pt x="1820533" y="1021303"/>
                </a:lnTo>
                <a:lnTo>
                  <a:pt x="1771588" y="1075455"/>
                </a:lnTo>
                <a:cubicBezTo>
                  <a:pt x="1581299" y="1308762"/>
                  <a:pt x="1472562" y="1586406"/>
                  <a:pt x="1445378" y="1870384"/>
                </a:cubicBezTo>
                <a:lnTo>
                  <a:pt x="1442350" y="1933794"/>
                </a:lnTo>
                <a:lnTo>
                  <a:pt x="0" y="1933794"/>
                </a:lnTo>
                <a:close/>
              </a:path>
            </a:pathLst>
          </a:custGeom>
          <a:solidFill>
            <a:srgbClr val="1765A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DBB5791-2183-4469-AF8D-D21D39466491}"/>
              </a:ext>
            </a:extLst>
          </p:cNvPr>
          <p:cNvSpPr/>
          <p:nvPr/>
        </p:nvSpPr>
        <p:spPr>
          <a:xfrm rot="8100000">
            <a:off x="2967107" y="2091151"/>
            <a:ext cx="1926799" cy="1820199"/>
          </a:xfrm>
          <a:custGeom>
            <a:avLst/>
            <a:gdLst>
              <a:gd name="connsiteX0" fmla="*/ 0 w 1926799"/>
              <a:gd name="connsiteY0" fmla="*/ 1820199 h 1820199"/>
              <a:gd name="connsiteX1" fmla="*/ 1 w 1926799"/>
              <a:gd name="connsiteY1" fmla="*/ 377849 h 1820199"/>
              <a:gd name="connsiteX2" fmla="*/ 56415 w 1926799"/>
              <a:gd name="connsiteY2" fmla="*/ 375156 h 1820199"/>
              <a:gd name="connsiteX3" fmla="*/ 851345 w 1926799"/>
              <a:gd name="connsiteY3" fmla="*/ 48946 h 1820199"/>
              <a:gd name="connsiteX4" fmla="*/ 905497 w 1926799"/>
              <a:gd name="connsiteY4" fmla="*/ 0 h 1820199"/>
              <a:gd name="connsiteX5" fmla="*/ 1926799 w 1926799"/>
              <a:gd name="connsiteY5" fmla="*/ 1021303 h 1820199"/>
              <a:gd name="connsiteX6" fmla="*/ 1874811 w 1926799"/>
              <a:gd name="connsiteY6" fmla="*/ 1070727 h 1820199"/>
              <a:gd name="connsiteX7" fmla="*/ 194668 w 1926799"/>
              <a:gd name="connsiteY7" fmla="*/ 1810906 h 1820199"/>
              <a:gd name="connsiteX8" fmla="*/ 0 w 1926799"/>
              <a:gd name="connsiteY8" fmla="*/ 1820199 h 18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799" h="1820199">
                <a:moveTo>
                  <a:pt x="0" y="1820199"/>
                </a:moveTo>
                <a:lnTo>
                  <a:pt x="1" y="377849"/>
                </a:lnTo>
                <a:lnTo>
                  <a:pt x="56415" y="375156"/>
                </a:lnTo>
                <a:cubicBezTo>
                  <a:pt x="340394" y="347972"/>
                  <a:pt x="618038" y="239235"/>
                  <a:pt x="851345" y="48946"/>
                </a:cubicBezTo>
                <a:lnTo>
                  <a:pt x="905497" y="0"/>
                </a:lnTo>
                <a:lnTo>
                  <a:pt x="1926799" y="1021303"/>
                </a:lnTo>
                <a:lnTo>
                  <a:pt x="1874811" y="1070727"/>
                </a:lnTo>
                <a:cubicBezTo>
                  <a:pt x="1392914" y="1506126"/>
                  <a:pt x="801118" y="1752852"/>
                  <a:pt x="194668" y="1810906"/>
                </a:cubicBezTo>
                <a:lnTo>
                  <a:pt x="0" y="182019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38189C47-0BB9-421E-8A0D-FD4F4120DF1F}"/>
              </a:ext>
            </a:extLst>
          </p:cNvPr>
          <p:cNvSpPr/>
          <p:nvPr/>
        </p:nvSpPr>
        <p:spPr>
          <a:xfrm rot="8100000">
            <a:off x="3022592" y="3351383"/>
            <a:ext cx="1820536" cy="1933799"/>
          </a:xfrm>
          <a:custGeom>
            <a:avLst/>
            <a:gdLst>
              <a:gd name="connsiteX0" fmla="*/ 1021302 w 1820536"/>
              <a:gd name="connsiteY0" fmla="*/ 1933799 h 1933799"/>
              <a:gd name="connsiteX1" fmla="*/ 0 w 1820536"/>
              <a:gd name="connsiteY1" fmla="*/ 912497 h 1933799"/>
              <a:gd name="connsiteX2" fmla="*/ 48948 w 1820536"/>
              <a:gd name="connsiteY2" fmla="*/ 858342 h 1933799"/>
              <a:gd name="connsiteX3" fmla="*/ 375158 w 1820536"/>
              <a:gd name="connsiteY3" fmla="*/ 63412 h 1933799"/>
              <a:gd name="connsiteX4" fmla="*/ 378186 w 1820536"/>
              <a:gd name="connsiteY4" fmla="*/ 0 h 1933799"/>
              <a:gd name="connsiteX5" fmla="*/ 1820536 w 1820536"/>
              <a:gd name="connsiteY5" fmla="*/ 0 h 1933799"/>
              <a:gd name="connsiteX6" fmla="*/ 1810908 w 1820536"/>
              <a:gd name="connsiteY6" fmla="*/ 201665 h 1933799"/>
              <a:gd name="connsiteX7" fmla="*/ 1070729 w 1820536"/>
              <a:gd name="connsiteY7" fmla="*/ 1881808 h 1933799"/>
              <a:gd name="connsiteX8" fmla="*/ 1021302 w 1820536"/>
              <a:gd name="connsiteY8" fmla="*/ 1933799 h 193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6" h="1933799">
                <a:moveTo>
                  <a:pt x="1021302" y="1933799"/>
                </a:moveTo>
                <a:lnTo>
                  <a:pt x="0" y="912497"/>
                </a:lnTo>
                <a:lnTo>
                  <a:pt x="48948" y="858342"/>
                </a:lnTo>
                <a:cubicBezTo>
                  <a:pt x="239237" y="625035"/>
                  <a:pt x="347974" y="347390"/>
                  <a:pt x="375158" y="63412"/>
                </a:cubicBezTo>
                <a:lnTo>
                  <a:pt x="378186" y="0"/>
                </a:lnTo>
                <a:lnTo>
                  <a:pt x="1820536" y="0"/>
                </a:lnTo>
                <a:lnTo>
                  <a:pt x="1810908" y="201665"/>
                </a:lnTo>
                <a:cubicBezTo>
                  <a:pt x="1752854" y="808115"/>
                  <a:pt x="1506128" y="1399911"/>
                  <a:pt x="1070729" y="1881808"/>
                </a:cubicBezTo>
                <a:lnTo>
                  <a:pt x="1021302" y="1933799"/>
                </a:lnTo>
                <a:close/>
              </a:path>
            </a:pathLst>
          </a:custGeom>
          <a:solidFill>
            <a:srgbClr val="8888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AF030456-1FDC-42EA-BA07-28E21FE8941B}"/>
              </a:ext>
            </a:extLst>
          </p:cNvPr>
          <p:cNvSpPr/>
          <p:nvPr/>
        </p:nvSpPr>
        <p:spPr>
          <a:xfrm rot="8100000">
            <a:off x="7286390" y="3410437"/>
            <a:ext cx="1940793" cy="1820870"/>
          </a:xfrm>
          <a:custGeom>
            <a:avLst/>
            <a:gdLst>
              <a:gd name="connsiteX0" fmla="*/ 1021302 w 1940793"/>
              <a:gd name="connsiteY0" fmla="*/ 1820870 h 1820870"/>
              <a:gd name="connsiteX1" fmla="*/ 0 w 1940793"/>
              <a:gd name="connsiteY1" fmla="*/ 799568 h 1820870"/>
              <a:gd name="connsiteX2" fmla="*/ 51990 w 1940793"/>
              <a:gd name="connsiteY2" fmla="*/ 750141 h 1820870"/>
              <a:gd name="connsiteX3" fmla="*/ 1732133 w 1940793"/>
              <a:gd name="connsiteY3" fmla="*/ 9962 h 1820870"/>
              <a:gd name="connsiteX4" fmla="*/ 1940793 w 1940793"/>
              <a:gd name="connsiteY4" fmla="*/ 0 h 1820870"/>
              <a:gd name="connsiteX5" fmla="*/ 1940793 w 1940793"/>
              <a:gd name="connsiteY5" fmla="*/ 1442350 h 1820870"/>
              <a:gd name="connsiteX6" fmla="*/ 1870386 w 1940793"/>
              <a:gd name="connsiteY6" fmla="*/ 1445712 h 1820870"/>
              <a:gd name="connsiteX7" fmla="*/ 1075457 w 1940793"/>
              <a:gd name="connsiteY7" fmla="*/ 1771921 h 1820870"/>
              <a:gd name="connsiteX8" fmla="*/ 1021302 w 1940793"/>
              <a:gd name="connsiteY8" fmla="*/ 1820870 h 182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793" h="1820870">
                <a:moveTo>
                  <a:pt x="1021302" y="1820870"/>
                </a:moveTo>
                <a:lnTo>
                  <a:pt x="0" y="799568"/>
                </a:lnTo>
                <a:lnTo>
                  <a:pt x="51990" y="750141"/>
                </a:lnTo>
                <a:cubicBezTo>
                  <a:pt x="533887" y="314742"/>
                  <a:pt x="1125684" y="68016"/>
                  <a:pt x="1732133" y="9962"/>
                </a:cubicBezTo>
                <a:lnTo>
                  <a:pt x="1940793" y="0"/>
                </a:lnTo>
                <a:lnTo>
                  <a:pt x="1940793" y="1442350"/>
                </a:lnTo>
                <a:lnTo>
                  <a:pt x="1870386" y="1445712"/>
                </a:lnTo>
                <a:cubicBezTo>
                  <a:pt x="1586408" y="1472896"/>
                  <a:pt x="1308764" y="1581632"/>
                  <a:pt x="1075457" y="1771921"/>
                </a:cubicBezTo>
                <a:lnTo>
                  <a:pt x="1021302" y="1820870"/>
                </a:lnTo>
                <a:close/>
              </a:path>
            </a:pathLst>
          </a:custGeom>
          <a:solidFill>
            <a:srgbClr val="36A7E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25A0DD13-1A7D-4597-B326-3AAC6486AF95}"/>
              </a:ext>
            </a:extLst>
          </p:cNvPr>
          <p:cNvSpPr/>
          <p:nvPr/>
        </p:nvSpPr>
        <p:spPr>
          <a:xfrm rot="8100000">
            <a:off x="4501618" y="4830409"/>
            <a:ext cx="1820535" cy="1933794"/>
          </a:xfrm>
          <a:custGeom>
            <a:avLst/>
            <a:gdLst>
              <a:gd name="connsiteX0" fmla="*/ 378185 w 1820535"/>
              <a:gd name="connsiteY0" fmla="*/ 1933794 h 1933794"/>
              <a:gd name="connsiteX1" fmla="*/ 375157 w 1820535"/>
              <a:gd name="connsiteY1" fmla="*/ 1870385 h 1933794"/>
              <a:gd name="connsiteX2" fmla="*/ 48947 w 1820535"/>
              <a:gd name="connsiteY2" fmla="*/ 1075456 h 1933794"/>
              <a:gd name="connsiteX3" fmla="*/ 0 w 1820535"/>
              <a:gd name="connsiteY3" fmla="*/ 1021302 h 1933794"/>
              <a:gd name="connsiteX4" fmla="*/ 1021302 w 1820535"/>
              <a:gd name="connsiteY4" fmla="*/ 0 h 1933794"/>
              <a:gd name="connsiteX5" fmla="*/ 1070728 w 1820535"/>
              <a:gd name="connsiteY5" fmla="*/ 51989 h 1933794"/>
              <a:gd name="connsiteX6" fmla="*/ 1810907 w 1820535"/>
              <a:gd name="connsiteY6" fmla="*/ 1732132 h 1933794"/>
              <a:gd name="connsiteX7" fmla="*/ 1820535 w 1820535"/>
              <a:gd name="connsiteY7" fmla="*/ 1933794 h 1933794"/>
              <a:gd name="connsiteX8" fmla="*/ 378185 w 1820535"/>
              <a:gd name="connsiteY8" fmla="*/ 1933794 h 19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535" h="1933794">
                <a:moveTo>
                  <a:pt x="378185" y="1933794"/>
                </a:moveTo>
                <a:lnTo>
                  <a:pt x="375157" y="1870385"/>
                </a:lnTo>
                <a:cubicBezTo>
                  <a:pt x="347973" y="1586407"/>
                  <a:pt x="239236" y="1308763"/>
                  <a:pt x="48947" y="1075456"/>
                </a:cubicBezTo>
                <a:lnTo>
                  <a:pt x="0" y="1021302"/>
                </a:lnTo>
                <a:lnTo>
                  <a:pt x="1021302" y="0"/>
                </a:lnTo>
                <a:lnTo>
                  <a:pt x="1070728" y="51989"/>
                </a:lnTo>
                <a:cubicBezTo>
                  <a:pt x="1506127" y="533886"/>
                  <a:pt x="1752853" y="1125683"/>
                  <a:pt x="1810907" y="1732132"/>
                </a:cubicBezTo>
                <a:lnTo>
                  <a:pt x="1820535" y="1933794"/>
                </a:lnTo>
                <a:lnTo>
                  <a:pt x="378185" y="1933794"/>
                </a:lnTo>
                <a:close/>
              </a:path>
            </a:pathLst>
          </a:custGeom>
          <a:solidFill>
            <a:srgbClr val="D5EAF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3BEED3A8-B1E8-4C34-8A03-7088A460E911}"/>
              </a:ext>
            </a:extLst>
          </p:cNvPr>
          <p:cNvSpPr/>
          <p:nvPr/>
        </p:nvSpPr>
        <p:spPr>
          <a:xfrm rot="8100000">
            <a:off x="5814126" y="4889562"/>
            <a:ext cx="1926800" cy="1820200"/>
          </a:xfrm>
          <a:custGeom>
            <a:avLst/>
            <a:gdLst>
              <a:gd name="connsiteX0" fmla="*/ 0 w 1926800"/>
              <a:gd name="connsiteY0" fmla="*/ 1442350 h 1820200"/>
              <a:gd name="connsiteX1" fmla="*/ 0 w 1926800"/>
              <a:gd name="connsiteY1" fmla="*/ 0 h 1820200"/>
              <a:gd name="connsiteX2" fmla="*/ 194667 w 1926800"/>
              <a:gd name="connsiteY2" fmla="*/ 9294 h 1820200"/>
              <a:gd name="connsiteX3" fmla="*/ 1874810 w 1926800"/>
              <a:gd name="connsiteY3" fmla="*/ 749473 h 1820200"/>
              <a:gd name="connsiteX4" fmla="*/ 1926800 w 1926800"/>
              <a:gd name="connsiteY4" fmla="*/ 798898 h 1820200"/>
              <a:gd name="connsiteX5" fmla="*/ 905497 w 1926800"/>
              <a:gd name="connsiteY5" fmla="*/ 1820200 h 1820200"/>
              <a:gd name="connsiteX6" fmla="*/ 851344 w 1926800"/>
              <a:gd name="connsiteY6" fmla="*/ 1771253 h 1820200"/>
              <a:gd name="connsiteX7" fmla="*/ 56414 w 1926800"/>
              <a:gd name="connsiteY7" fmla="*/ 1445044 h 1820200"/>
              <a:gd name="connsiteX8" fmla="*/ 0 w 1926800"/>
              <a:gd name="connsiteY8" fmla="*/ 1442350 h 182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800" h="1820200">
                <a:moveTo>
                  <a:pt x="0" y="1442350"/>
                </a:moveTo>
                <a:lnTo>
                  <a:pt x="0" y="0"/>
                </a:lnTo>
                <a:lnTo>
                  <a:pt x="194667" y="9294"/>
                </a:lnTo>
                <a:cubicBezTo>
                  <a:pt x="801117" y="67348"/>
                  <a:pt x="1392913" y="314074"/>
                  <a:pt x="1874810" y="749473"/>
                </a:cubicBezTo>
                <a:lnTo>
                  <a:pt x="1926800" y="798898"/>
                </a:lnTo>
                <a:lnTo>
                  <a:pt x="905497" y="1820200"/>
                </a:lnTo>
                <a:lnTo>
                  <a:pt x="851344" y="1771253"/>
                </a:lnTo>
                <a:cubicBezTo>
                  <a:pt x="618037" y="1580964"/>
                  <a:pt x="340393" y="1472228"/>
                  <a:pt x="56414" y="1445044"/>
                </a:cubicBezTo>
                <a:lnTo>
                  <a:pt x="0" y="1442350"/>
                </a:lnTo>
                <a:close/>
              </a:path>
            </a:pathLst>
          </a:custGeom>
          <a:solidFill>
            <a:srgbClr val="36A7E1">
              <a:alpha val="52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B97C4B-F52D-440B-8281-E426B69DAF77}"/>
              </a:ext>
            </a:extLst>
          </p:cNvPr>
          <p:cNvSpPr txBox="1"/>
          <p:nvPr/>
        </p:nvSpPr>
        <p:spPr>
          <a:xfrm>
            <a:off x="4275062" y="1004913"/>
            <a:ext cx="18066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ривлечено к дисциплин. отв.</a:t>
            </a:r>
          </a:p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6781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CDD0BB-9405-41A4-A619-C0595E50C24F}"/>
              </a:ext>
            </a:extLst>
          </p:cNvPr>
          <p:cNvSpPr txBox="1"/>
          <p:nvPr/>
        </p:nvSpPr>
        <p:spPr>
          <a:xfrm>
            <a:off x="6125019" y="1038877"/>
            <a:ext cx="15151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61 828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и ЭАМ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7D4EAC1-1F7F-4819-9182-F3277A3DAF8F}"/>
              </a:ext>
            </a:extLst>
          </p:cNvPr>
          <p:cNvSpPr txBox="1"/>
          <p:nvPr/>
        </p:nvSpPr>
        <p:spPr>
          <a:xfrm>
            <a:off x="3049937" y="2123219"/>
            <a:ext cx="2018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адм.отв. </a:t>
            </a: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2 301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юр.лиц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1A9BC1-6F18-4808-8FA4-33BB80380A49}"/>
              </a:ext>
            </a:extLst>
          </p:cNvPr>
          <p:cNvSpPr txBox="1"/>
          <p:nvPr/>
        </p:nvSpPr>
        <p:spPr>
          <a:xfrm>
            <a:off x="6046961" y="5058642"/>
            <a:ext cx="1880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представлений и предписаний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6BA762B-71C0-4253-A7E6-3A088D13DFAE}"/>
              </a:ext>
            </a:extLst>
          </p:cNvPr>
          <p:cNvSpPr txBox="1"/>
          <p:nvPr/>
        </p:nvSpPr>
        <p:spPr>
          <a:xfrm>
            <a:off x="6968768" y="3303230"/>
            <a:ext cx="2406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ыявлено</a:t>
            </a:r>
          </a:p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529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480 </a:t>
            </a:r>
            <a:endParaRPr lang="ru-RU" sz="2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недостатков на </a:t>
            </a:r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474,0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 </a:t>
            </a:r>
            <a:endParaRPr lang="ru-RU" sz="15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1D3B85-9AF0-4CD8-9750-C9145842D0C0}"/>
              </a:ext>
            </a:extLst>
          </p:cNvPr>
          <p:cNvSpPr txBox="1"/>
          <p:nvPr/>
        </p:nvSpPr>
        <p:spPr>
          <a:xfrm>
            <a:off x="3157937" y="3594751"/>
            <a:ext cx="15061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устранено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123 </a:t>
            </a:r>
            <a:endParaRPr lang="ru-RU" sz="2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303,0</a:t>
            </a: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b="1" cap="all" dirty="0">
              <a:solidFill>
                <a:srgbClr val="C000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9DDACE-3A89-4AFF-8DC7-8B0D47B9EC09}"/>
              </a:ext>
            </a:extLst>
          </p:cNvPr>
          <p:cNvSpPr txBox="1"/>
          <p:nvPr/>
        </p:nvSpPr>
        <p:spPr>
          <a:xfrm>
            <a:off x="7370709" y="2132404"/>
            <a:ext cx="14334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82 707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 проектов НПА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54137D5-778F-4D3E-B60B-E5BCF14E9DE0}"/>
              </a:ext>
            </a:extLst>
          </p:cNvPr>
          <p:cNvSpPr txBox="1"/>
          <p:nvPr/>
        </p:nvSpPr>
        <p:spPr>
          <a:xfrm>
            <a:off x="6409056" y="766156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2036318" y="174982"/>
            <a:ext cx="8688028" cy="387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деятельности МКСО России в 2022 году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799" y="295275"/>
            <a:ext cx="1302759" cy="636129"/>
          </a:xfrm>
          <a:prstGeom prst="rect">
            <a:avLst/>
          </a:prstGeom>
        </p:spPr>
      </p:pic>
      <p:pic>
        <p:nvPicPr>
          <p:cNvPr id="45" name="Рисунок 44" descr="http://kspkrasnodar.ru/assets/839587e9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1" y="140280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4B97C4B-F52D-440B-8281-E426B69DAF77}"/>
              </a:ext>
            </a:extLst>
          </p:cNvPr>
          <p:cNvSpPr txBox="1"/>
          <p:nvPr/>
        </p:nvSpPr>
        <p:spPr>
          <a:xfrm>
            <a:off x="4505263" y="5052384"/>
            <a:ext cx="1471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озбуждено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уголовных дел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119701" y="2931616"/>
            <a:ext cx="2383425" cy="1063078"/>
          </a:xfrm>
          <a:prstGeom prst="wedgeEllipseCallout">
            <a:avLst>
              <a:gd name="adj1" fmla="val 77937"/>
              <a:gd name="adj2" fmla="val 4179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79" y="3189851"/>
            <a:ext cx="2252788" cy="4193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64 % 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выявленным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EBD9EB-6970-DD40-BBD0-777703942AC7}"/>
              </a:ext>
            </a:extLst>
          </p:cNvPr>
          <p:cNvSpPr/>
          <p:nvPr/>
        </p:nvSpPr>
        <p:spPr>
          <a:xfrm>
            <a:off x="6435306" y="1214320"/>
            <a:ext cx="5159812" cy="5391827"/>
          </a:xfrm>
          <a:prstGeom prst="rect">
            <a:avLst/>
          </a:prstGeom>
          <a:solidFill>
            <a:schemeClr val="bg1"/>
          </a:solidFill>
          <a:ln w="3175">
            <a:solidFill>
              <a:srgbClr val="176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экспертиза проектов местного бюджета, проверка и анализ обоснованности его показателей;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5802">
            <a:off x="5303015" y="1160736"/>
            <a:ext cx="1069340" cy="12594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4347">
            <a:off x="5005625" y="1111319"/>
            <a:ext cx="1247026" cy="20448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5635">
            <a:off x="5540979" y="2535425"/>
            <a:ext cx="870264" cy="11304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6213">
            <a:off x="5183289" y="3299061"/>
            <a:ext cx="1104302" cy="1810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6971">
            <a:off x="5556371" y="5041003"/>
            <a:ext cx="870264" cy="10249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E59BDA-885C-EE41-BA2B-9B4E0711ED58}"/>
              </a:ext>
            </a:extLst>
          </p:cNvPr>
          <p:cNvSpPr/>
          <p:nvPr/>
        </p:nvSpPr>
        <p:spPr>
          <a:xfrm>
            <a:off x="613010" y="1215845"/>
            <a:ext cx="5164119" cy="5434639"/>
          </a:xfrm>
          <a:prstGeom prst="rect">
            <a:avLst/>
          </a:prstGeom>
          <a:solidFill>
            <a:srgbClr val="1765AD"/>
          </a:solidFill>
          <a:ln w="3175">
            <a:solidFill>
              <a:srgbClr val="176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457" y="343208"/>
            <a:ext cx="9859993" cy="56627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отдельных исключительных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 ОМС (представительной власти)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полномочий МКСО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A8DFB0-0D3C-1E4E-AA24-22A3449132EF}"/>
              </a:ext>
            </a:extLst>
          </p:cNvPr>
          <p:cNvSpPr/>
          <p:nvPr/>
        </p:nvSpPr>
        <p:spPr>
          <a:xfrm>
            <a:off x="690773" y="1693910"/>
            <a:ext cx="5209768" cy="544764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местного бюджета и отчета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исполнении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изменение и отмена местных налогов и сборов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стратегии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управления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распоряжения имуществом, находящимся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131-ФЗ</a:t>
            </a:r>
          </a:p>
          <a:p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A64830F7-B22B-4026-87A6-FBEAB3823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938" y="642358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/>
              <a:t>12</a:t>
            </a:fld>
            <a:endParaRPr lang="ru-RU" dirty="0"/>
          </a:p>
        </p:txBody>
      </p:sp>
      <p:pic>
        <p:nvPicPr>
          <p:cNvPr id="13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01069" y="38375"/>
            <a:ext cx="1302759" cy="636129"/>
          </a:xfrm>
          <a:prstGeom prst="rect">
            <a:avLst/>
          </a:prstGeom>
        </p:spPr>
      </p:pic>
      <p:pic>
        <p:nvPicPr>
          <p:cNvPr id="14" name="Рисунок 13" descr="http://kspkrasnodar.ru/assets/839587e9/img/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561" y="140280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A8DFB0-0D3C-1E4E-AA24-22A3449132EF}"/>
              </a:ext>
            </a:extLst>
          </p:cNvPr>
          <p:cNvSpPr/>
          <p:nvPr/>
        </p:nvSpPr>
        <p:spPr>
          <a:xfrm>
            <a:off x="6674013" y="1128690"/>
            <a:ext cx="4736414" cy="603242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кспертиза проектов местного бюджета, проверка и анализ обоснованности его показателей;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внешняя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годового отчета об исполнении местного бюджета;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предоставления налоговых и иных льгот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реализуемости, рисков и результатов достижения целей социально-экономического развития муниципального образования;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(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контроль за соблюдением установленного порядка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формирования, управления и распоряжения муниципальной  собственностью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6-ФЗ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6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82" y="281575"/>
            <a:ext cx="8370917" cy="766194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МКСО (ч.2 ст.9 закона 6-ФЗ)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9FAFF674-BA97-4D60-B61D-289B5517E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938" y="642358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/>
              <a:t>13</a:t>
            </a:fld>
            <a:endParaRPr lang="ru-RU" dirty="0"/>
          </a:p>
        </p:txBody>
      </p:sp>
      <p:pic>
        <p:nvPicPr>
          <p:cNvPr id="2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799" y="295275"/>
            <a:ext cx="1302759" cy="636129"/>
          </a:xfrm>
          <a:prstGeom prst="rect">
            <a:avLst/>
          </a:prstGeom>
        </p:spPr>
      </p:pic>
      <p:pic>
        <p:nvPicPr>
          <p:cNvPr id="39" name="Рисунок 38" descr="http://kspkrasnodar.ru/assets/839587e9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1" y="140280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8827" y="1424904"/>
            <a:ext cx="1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контроля за законностью и эффективностью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использования средств местного бюджета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AutoNum type="arabicParenR"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827" y="2053985"/>
            <a:ext cx="117526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экспертиза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проектов местного бюджета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проверка и анализ обоснованности его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показателей;</a:t>
            </a: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проверка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годового отчета об исполнении местного бюджета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аудита в сфере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соблюдением установленного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порядка) формирования,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 распоряжения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 собственностью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предоставления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и иных льгот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преимуществ, бюджетных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оценка законности предоставления муниципальных гарантий 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поручительств;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экспертиза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проектов муниципальных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правовых актов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касающейся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расходных обязательств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либо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приводящих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изменению доходов местного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бюджета)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3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82" y="281575"/>
            <a:ext cx="8370917" cy="766194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МКСО (ч.2 ст.9 закона 6-ФЗ)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9FAFF674-BA97-4D60-B61D-289B5517E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938" y="642358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/>
              <a:t>14</a:t>
            </a:fld>
            <a:endParaRPr lang="ru-RU" dirty="0"/>
          </a:p>
        </p:txBody>
      </p:sp>
      <p:pic>
        <p:nvPicPr>
          <p:cNvPr id="2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799" y="295275"/>
            <a:ext cx="1302759" cy="636129"/>
          </a:xfrm>
          <a:prstGeom prst="rect">
            <a:avLst/>
          </a:prstGeom>
        </p:spPr>
      </p:pic>
      <p:pic>
        <p:nvPicPr>
          <p:cNvPr id="39" name="Рисунок 38" descr="http://kspkrasnodar.ru/assets/839587e9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1" y="140280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954" y="1310226"/>
            <a:ext cx="119179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бюджетного процесса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муниципальном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образовании, подготовка предложений по устранению выявленных отклонений и совершенствованию бюджетного законодательства РФ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954" y="2542179"/>
            <a:ext cx="11401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оперативного анализа исполнения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контроля за организацией исполнения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бюджета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текущем финансовом году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10)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осуществление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состоянием муниципального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и внешнего долга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11)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реализуемости, рисков и результатов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целей социально-экономического развития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пределах полномочий в мероприятиях, направленных на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коррупции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иные.</a:t>
            </a:r>
          </a:p>
        </p:txBody>
      </p:sp>
    </p:spTree>
    <p:extLst>
      <p:ext uri="{BB962C8B-B14F-4D97-AF65-F5344CB8AC3E}">
        <p14:creationId xmlns:p14="http://schemas.microsoft.com/office/powerpoint/2010/main" val="65893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87" y="231007"/>
            <a:ext cx="9928929" cy="657090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619878" y="2862469"/>
            <a:ext cx="8864012" cy="3439071"/>
            <a:chOff x="1619878" y="2862469"/>
            <a:chExt cx="8864012" cy="3439071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619878" y="2862469"/>
              <a:ext cx="8864012" cy="227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</a:rPr>
                <a:t>В БУДУЩЕЕ - ВМЕСТЕ!</a:t>
              </a:r>
              <a:endParaRPr lang="ru-RU" sz="7200" b="1" dirty="0">
                <a:solidFill>
                  <a:schemeClr val="bg1"/>
                </a:solidFill>
              </a:endParaRPr>
            </a:p>
          </p:txBody>
        </p:sp>
        <p:sp>
          <p:nvSpPr>
            <p:cNvPr id="217" name="object 5"/>
            <p:cNvSpPr/>
            <p:nvPr/>
          </p:nvSpPr>
          <p:spPr>
            <a:xfrm>
              <a:off x="3245183" y="3845812"/>
              <a:ext cx="745996" cy="745996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880783" y="0"/>
                  </a:moveTo>
                  <a:lnTo>
                    <a:pt x="0" y="0"/>
                  </a:lnTo>
                  <a:lnTo>
                    <a:pt x="0" y="880775"/>
                  </a:lnTo>
                  <a:lnTo>
                    <a:pt x="880783" y="880775"/>
                  </a:lnTo>
                  <a:lnTo>
                    <a:pt x="880783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2415477" y="3895198"/>
              <a:ext cx="7298488" cy="2325354"/>
              <a:chOff x="1060263" y="2507651"/>
              <a:chExt cx="7298488" cy="2325354"/>
            </a:xfrm>
          </p:grpSpPr>
          <p:sp>
            <p:nvSpPr>
              <p:cNvPr id="88" name="object 3"/>
              <p:cNvSpPr/>
              <p:nvPr/>
            </p:nvSpPr>
            <p:spPr>
              <a:xfrm>
                <a:off x="2698384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79" y="880780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DF2C1D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89" name="object 4"/>
              <p:cNvSpPr/>
              <p:nvPr/>
            </p:nvSpPr>
            <p:spPr>
              <a:xfrm>
                <a:off x="5155569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79" y="880780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DF2C1D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0" name="object 5"/>
              <p:cNvSpPr/>
              <p:nvPr/>
            </p:nvSpPr>
            <p:spPr>
              <a:xfrm>
                <a:off x="3517445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83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83" y="880775"/>
                    </a:lnTo>
                    <a:lnTo>
                      <a:pt x="880783" y="0"/>
                    </a:lnTo>
                    <a:close/>
                  </a:path>
                </a:pathLst>
              </a:custGeom>
              <a:solidFill>
                <a:srgbClr val="DF2C1D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1" name="object 6"/>
              <p:cNvSpPr/>
              <p:nvPr/>
            </p:nvSpPr>
            <p:spPr>
              <a:xfrm>
                <a:off x="1879323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80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79" y="880780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3" name="object 9"/>
              <p:cNvSpPr/>
              <p:nvPr/>
            </p:nvSpPr>
            <p:spPr>
              <a:xfrm>
                <a:off x="2698384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79" y="880775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4" name="object 11"/>
              <p:cNvSpPr/>
              <p:nvPr/>
            </p:nvSpPr>
            <p:spPr>
              <a:xfrm>
                <a:off x="3517445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83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83" y="880780"/>
                    </a:lnTo>
                    <a:lnTo>
                      <a:pt x="880783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5" name="object 13"/>
              <p:cNvSpPr/>
              <p:nvPr/>
            </p:nvSpPr>
            <p:spPr>
              <a:xfrm>
                <a:off x="1060263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80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79" y="880780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6" name="object 14"/>
              <p:cNvSpPr/>
              <p:nvPr/>
            </p:nvSpPr>
            <p:spPr>
              <a:xfrm>
                <a:off x="1097369" y="3316850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80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79" y="880775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7" name="object 16"/>
              <p:cNvSpPr/>
              <p:nvPr/>
            </p:nvSpPr>
            <p:spPr>
              <a:xfrm>
                <a:off x="4336509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79" y="880780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8" name="object 17"/>
              <p:cNvSpPr/>
              <p:nvPr/>
            </p:nvSpPr>
            <p:spPr>
              <a:xfrm>
                <a:off x="4336509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79" y="880775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99" name="object 19"/>
              <p:cNvSpPr/>
              <p:nvPr/>
            </p:nvSpPr>
            <p:spPr>
              <a:xfrm>
                <a:off x="5155569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79" y="880775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0" name="object 21"/>
              <p:cNvSpPr/>
              <p:nvPr/>
            </p:nvSpPr>
            <p:spPr>
              <a:xfrm>
                <a:off x="6793695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79" y="880780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1" name="object 22"/>
              <p:cNvSpPr/>
              <p:nvPr/>
            </p:nvSpPr>
            <p:spPr>
              <a:xfrm>
                <a:off x="6793695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79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79" y="880775"/>
                    </a:lnTo>
                    <a:lnTo>
                      <a:pt x="880779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2" name="object 24"/>
              <p:cNvSpPr/>
              <p:nvPr/>
            </p:nvSpPr>
            <p:spPr>
              <a:xfrm>
                <a:off x="5974630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83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83" y="880780"/>
                    </a:lnTo>
                    <a:lnTo>
                      <a:pt x="880783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3" name="object 25"/>
              <p:cNvSpPr/>
              <p:nvPr/>
            </p:nvSpPr>
            <p:spPr>
              <a:xfrm>
                <a:off x="5974630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83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83" y="880775"/>
                    </a:lnTo>
                    <a:lnTo>
                      <a:pt x="880783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4" name="object 27"/>
              <p:cNvSpPr/>
              <p:nvPr/>
            </p:nvSpPr>
            <p:spPr>
              <a:xfrm>
                <a:off x="7612755" y="408700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80" y="0"/>
                    </a:moveTo>
                    <a:lnTo>
                      <a:pt x="0" y="0"/>
                    </a:lnTo>
                    <a:lnTo>
                      <a:pt x="0" y="880780"/>
                    </a:lnTo>
                    <a:lnTo>
                      <a:pt x="880780" y="880780"/>
                    </a:lnTo>
                    <a:lnTo>
                      <a:pt x="880780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5" name="object 28"/>
              <p:cNvSpPr/>
              <p:nvPr/>
            </p:nvSpPr>
            <p:spPr>
              <a:xfrm>
                <a:off x="7612755" y="3267949"/>
                <a:ext cx="745996" cy="745996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881379">
                    <a:moveTo>
                      <a:pt x="880780" y="0"/>
                    </a:moveTo>
                    <a:lnTo>
                      <a:pt x="0" y="0"/>
                    </a:lnTo>
                    <a:lnTo>
                      <a:pt x="0" y="880775"/>
                    </a:lnTo>
                    <a:lnTo>
                      <a:pt x="880780" y="880775"/>
                    </a:lnTo>
                    <a:lnTo>
                      <a:pt x="880780" y="0"/>
                    </a:lnTo>
                    <a:close/>
                  </a:path>
                </a:pathLst>
              </a:custGeom>
              <a:solidFill>
                <a:srgbClr val="084E94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06" name="object 103"/>
              <p:cNvSpPr/>
              <p:nvPr/>
            </p:nvSpPr>
            <p:spPr>
              <a:xfrm>
                <a:off x="1926421" y="4134098"/>
                <a:ext cx="651403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769620">
                    <a:moveTo>
                      <a:pt x="460362" y="308610"/>
                    </a:moveTo>
                    <a:lnTo>
                      <a:pt x="443331" y="308610"/>
                    </a:lnTo>
                    <a:lnTo>
                      <a:pt x="443331" y="326390"/>
                    </a:lnTo>
                    <a:lnTo>
                      <a:pt x="443331" y="443230"/>
                    </a:lnTo>
                    <a:lnTo>
                      <a:pt x="326148" y="443230"/>
                    </a:lnTo>
                    <a:lnTo>
                      <a:pt x="326148" y="326390"/>
                    </a:lnTo>
                    <a:lnTo>
                      <a:pt x="443331" y="326390"/>
                    </a:lnTo>
                    <a:lnTo>
                      <a:pt x="443331" y="308610"/>
                    </a:lnTo>
                    <a:lnTo>
                      <a:pt x="309105" y="308610"/>
                    </a:lnTo>
                    <a:lnTo>
                      <a:pt x="309105" y="326390"/>
                    </a:lnTo>
                    <a:lnTo>
                      <a:pt x="309105" y="443230"/>
                    </a:lnTo>
                    <a:lnTo>
                      <a:pt x="309105" y="461010"/>
                    </a:lnTo>
                    <a:lnTo>
                      <a:pt x="460362" y="461010"/>
                    </a:lnTo>
                    <a:lnTo>
                      <a:pt x="460362" y="443357"/>
                    </a:lnTo>
                    <a:lnTo>
                      <a:pt x="460362" y="443230"/>
                    </a:lnTo>
                    <a:lnTo>
                      <a:pt x="460362" y="326390"/>
                    </a:lnTo>
                    <a:lnTo>
                      <a:pt x="460362" y="326161"/>
                    </a:lnTo>
                    <a:lnTo>
                      <a:pt x="460362" y="308610"/>
                    </a:lnTo>
                    <a:close/>
                  </a:path>
                  <a:path w="769619" h="769620">
                    <a:moveTo>
                      <a:pt x="537641" y="232410"/>
                    </a:moveTo>
                    <a:lnTo>
                      <a:pt x="231838" y="232410"/>
                    </a:lnTo>
                    <a:lnTo>
                      <a:pt x="231838" y="248920"/>
                    </a:lnTo>
                    <a:lnTo>
                      <a:pt x="231838" y="520700"/>
                    </a:lnTo>
                    <a:lnTo>
                      <a:pt x="231838" y="537210"/>
                    </a:lnTo>
                    <a:lnTo>
                      <a:pt x="537641" y="537210"/>
                    </a:lnTo>
                    <a:lnTo>
                      <a:pt x="537641" y="520700"/>
                    </a:lnTo>
                    <a:lnTo>
                      <a:pt x="248869" y="520700"/>
                    </a:lnTo>
                    <a:lnTo>
                      <a:pt x="248869" y="248920"/>
                    </a:lnTo>
                    <a:lnTo>
                      <a:pt x="520611" y="248920"/>
                    </a:lnTo>
                    <a:lnTo>
                      <a:pt x="520611" y="520636"/>
                    </a:lnTo>
                    <a:lnTo>
                      <a:pt x="537641" y="520636"/>
                    </a:lnTo>
                    <a:lnTo>
                      <a:pt x="537641" y="248920"/>
                    </a:lnTo>
                    <a:lnTo>
                      <a:pt x="537641" y="232410"/>
                    </a:lnTo>
                    <a:close/>
                  </a:path>
                  <a:path w="769619" h="769620">
                    <a:moveTo>
                      <a:pt x="614921" y="171602"/>
                    </a:moveTo>
                    <a:lnTo>
                      <a:pt x="597890" y="171602"/>
                    </a:lnTo>
                    <a:lnTo>
                      <a:pt x="597890" y="597916"/>
                    </a:lnTo>
                    <a:lnTo>
                      <a:pt x="614921" y="597916"/>
                    </a:lnTo>
                    <a:lnTo>
                      <a:pt x="614921" y="171602"/>
                    </a:lnTo>
                    <a:close/>
                  </a:path>
                  <a:path w="769619" h="769620">
                    <a:moveTo>
                      <a:pt x="614921" y="154940"/>
                    </a:moveTo>
                    <a:lnTo>
                      <a:pt x="154559" y="154940"/>
                    </a:lnTo>
                    <a:lnTo>
                      <a:pt x="154559" y="171450"/>
                    </a:lnTo>
                    <a:lnTo>
                      <a:pt x="154559" y="598170"/>
                    </a:lnTo>
                    <a:lnTo>
                      <a:pt x="154559" y="614680"/>
                    </a:lnTo>
                    <a:lnTo>
                      <a:pt x="614921" y="614680"/>
                    </a:lnTo>
                    <a:lnTo>
                      <a:pt x="614921" y="598170"/>
                    </a:lnTo>
                    <a:lnTo>
                      <a:pt x="171589" y="598170"/>
                    </a:lnTo>
                    <a:lnTo>
                      <a:pt x="171589" y="171450"/>
                    </a:lnTo>
                    <a:lnTo>
                      <a:pt x="614921" y="171450"/>
                    </a:lnTo>
                    <a:lnTo>
                      <a:pt x="614921" y="154940"/>
                    </a:lnTo>
                    <a:close/>
                  </a:path>
                  <a:path w="769619" h="769620">
                    <a:moveTo>
                      <a:pt x="692200" y="94322"/>
                    </a:moveTo>
                    <a:lnTo>
                      <a:pt x="675170" y="94322"/>
                    </a:lnTo>
                    <a:lnTo>
                      <a:pt x="675170" y="675195"/>
                    </a:lnTo>
                    <a:lnTo>
                      <a:pt x="692200" y="675195"/>
                    </a:lnTo>
                    <a:lnTo>
                      <a:pt x="692200" y="94322"/>
                    </a:lnTo>
                    <a:close/>
                  </a:path>
                  <a:path w="769619" h="769620">
                    <a:moveTo>
                      <a:pt x="692200" y="77470"/>
                    </a:moveTo>
                    <a:lnTo>
                      <a:pt x="77279" y="77470"/>
                    </a:lnTo>
                    <a:lnTo>
                      <a:pt x="77279" y="93980"/>
                    </a:lnTo>
                    <a:lnTo>
                      <a:pt x="77279" y="675640"/>
                    </a:lnTo>
                    <a:lnTo>
                      <a:pt x="77279" y="692150"/>
                    </a:lnTo>
                    <a:lnTo>
                      <a:pt x="692200" y="692150"/>
                    </a:lnTo>
                    <a:lnTo>
                      <a:pt x="692200" y="675640"/>
                    </a:lnTo>
                    <a:lnTo>
                      <a:pt x="94310" y="675640"/>
                    </a:lnTo>
                    <a:lnTo>
                      <a:pt x="94310" y="93980"/>
                    </a:lnTo>
                    <a:lnTo>
                      <a:pt x="692200" y="93980"/>
                    </a:lnTo>
                    <a:lnTo>
                      <a:pt x="692200" y="77470"/>
                    </a:lnTo>
                    <a:close/>
                  </a:path>
                  <a:path w="769619" h="769620">
                    <a:moveTo>
                      <a:pt x="769480" y="0"/>
                    </a:moveTo>
                    <a:lnTo>
                      <a:pt x="0" y="0"/>
                    </a:lnTo>
                    <a:lnTo>
                      <a:pt x="0" y="16510"/>
                    </a:lnTo>
                    <a:lnTo>
                      <a:pt x="0" y="751840"/>
                    </a:lnTo>
                    <a:lnTo>
                      <a:pt x="0" y="769620"/>
                    </a:lnTo>
                    <a:lnTo>
                      <a:pt x="769480" y="769620"/>
                    </a:lnTo>
                    <a:lnTo>
                      <a:pt x="769480" y="752475"/>
                    </a:lnTo>
                    <a:lnTo>
                      <a:pt x="769480" y="751840"/>
                    </a:lnTo>
                    <a:lnTo>
                      <a:pt x="769480" y="17056"/>
                    </a:lnTo>
                    <a:lnTo>
                      <a:pt x="752449" y="17056"/>
                    </a:lnTo>
                    <a:lnTo>
                      <a:pt x="752449" y="751840"/>
                    </a:lnTo>
                    <a:lnTo>
                      <a:pt x="17030" y="751840"/>
                    </a:lnTo>
                    <a:lnTo>
                      <a:pt x="17030" y="16510"/>
                    </a:lnTo>
                    <a:lnTo>
                      <a:pt x="769480" y="16510"/>
                    </a:lnTo>
                    <a:lnTo>
                      <a:pt x="7694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13" name="object 109"/>
              <p:cNvSpPr/>
              <p:nvPr/>
            </p:nvSpPr>
            <p:spPr>
              <a:xfrm>
                <a:off x="4496162" y="4224213"/>
                <a:ext cx="426744" cy="439105"/>
              </a:xfrm>
              <a:custGeom>
                <a:avLst/>
                <a:gdLst/>
                <a:ahLst/>
                <a:cxnLst/>
                <a:rect l="l" t="t" r="r" b="b"/>
                <a:pathLst>
                  <a:path w="504189" h="518795">
                    <a:moveTo>
                      <a:pt x="22441" y="0"/>
                    </a:moveTo>
                    <a:lnTo>
                      <a:pt x="5009" y="3619"/>
                    </a:lnTo>
                    <a:lnTo>
                      <a:pt x="0" y="19394"/>
                    </a:lnTo>
                    <a:lnTo>
                      <a:pt x="9119" y="47764"/>
                    </a:lnTo>
                    <a:lnTo>
                      <a:pt x="34755" y="89261"/>
                    </a:lnTo>
                    <a:lnTo>
                      <a:pt x="79294" y="144418"/>
                    </a:lnTo>
                    <a:lnTo>
                      <a:pt x="145124" y="213766"/>
                    </a:lnTo>
                    <a:lnTo>
                      <a:pt x="122197" y="268228"/>
                    </a:lnTo>
                    <a:lnTo>
                      <a:pt x="106592" y="313320"/>
                    </a:lnTo>
                    <a:lnTo>
                      <a:pt x="95884" y="356101"/>
                    </a:lnTo>
                    <a:lnTo>
                      <a:pt x="87646" y="403633"/>
                    </a:lnTo>
                    <a:lnTo>
                      <a:pt x="79453" y="462975"/>
                    </a:lnTo>
                    <a:lnTo>
                      <a:pt x="127499" y="518708"/>
                    </a:lnTo>
                    <a:lnTo>
                      <a:pt x="238595" y="308522"/>
                    </a:lnTo>
                    <a:lnTo>
                      <a:pt x="257330" y="333302"/>
                    </a:lnTo>
                    <a:lnTo>
                      <a:pt x="272695" y="350943"/>
                    </a:lnTo>
                    <a:lnTo>
                      <a:pt x="290434" y="365711"/>
                    </a:lnTo>
                    <a:lnTo>
                      <a:pt x="316293" y="381872"/>
                    </a:lnTo>
                    <a:lnTo>
                      <a:pt x="311505" y="473300"/>
                    </a:lnTo>
                    <a:lnTo>
                      <a:pt x="347269" y="512620"/>
                    </a:lnTo>
                    <a:lnTo>
                      <a:pt x="391138" y="401862"/>
                    </a:lnTo>
                    <a:lnTo>
                      <a:pt x="501751" y="355900"/>
                    </a:lnTo>
                    <a:lnTo>
                      <a:pt x="472310" y="322821"/>
                    </a:lnTo>
                    <a:lnTo>
                      <a:pt x="370765" y="324059"/>
                    </a:lnTo>
                    <a:lnTo>
                      <a:pt x="353449" y="302937"/>
                    </a:lnTo>
                    <a:lnTo>
                      <a:pt x="337940" y="286004"/>
                    </a:lnTo>
                    <a:lnTo>
                      <a:pt x="321330" y="270141"/>
                    </a:lnTo>
                    <a:lnTo>
                      <a:pt x="300709" y="252231"/>
                    </a:lnTo>
                    <a:lnTo>
                      <a:pt x="381702" y="209543"/>
                    </a:lnTo>
                    <a:lnTo>
                      <a:pt x="503619" y="146395"/>
                    </a:lnTo>
                    <a:lnTo>
                      <a:pt x="448273" y="97904"/>
                    </a:lnTo>
                    <a:lnTo>
                      <a:pt x="394163" y="102260"/>
                    </a:lnTo>
                    <a:lnTo>
                      <a:pt x="347784" y="109373"/>
                    </a:lnTo>
                    <a:lnTo>
                      <a:pt x="304620" y="120572"/>
                    </a:lnTo>
                    <a:lnTo>
                      <a:pt x="260156" y="137188"/>
                    </a:lnTo>
                    <a:lnTo>
                      <a:pt x="209877" y="160550"/>
                    </a:lnTo>
                    <a:lnTo>
                      <a:pt x="166501" y="106546"/>
                    </a:lnTo>
                    <a:lnTo>
                      <a:pt x="123825" y="62911"/>
                    </a:lnTo>
                    <a:lnTo>
                      <a:pt x="84093" y="30223"/>
                    </a:lnTo>
                    <a:lnTo>
                      <a:pt x="49551" y="9060"/>
                    </a:lnTo>
                    <a:lnTo>
                      <a:pt x="224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95" name="object 111"/>
              <p:cNvSpPr/>
              <p:nvPr/>
            </p:nvSpPr>
            <p:spPr>
              <a:xfrm>
                <a:off x="1951291" y="2559846"/>
                <a:ext cx="601956" cy="542835"/>
              </a:xfrm>
              <a:custGeom>
                <a:avLst/>
                <a:gdLst/>
                <a:ahLst/>
                <a:cxnLst/>
                <a:rect l="l" t="t" r="r" b="b"/>
                <a:pathLst>
                  <a:path w="711200" h="641350">
                    <a:moveTo>
                      <a:pt x="710718" y="0"/>
                    </a:moveTo>
                    <a:lnTo>
                      <a:pt x="550439" y="0"/>
                    </a:lnTo>
                    <a:lnTo>
                      <a:pt x="355359" y="300405"/>
                    </a:lnTo>
                    <a:lnTo>
                      <a:pt x="160279" y="0"/>
                    </a:lnTo>
                    <a:lnTo>
                      <a:pt x="0" y="0"/>
                    </a:lnTo>
                    <a:lnTo>
                      <a:pt x="0" y="641112"/>
                    </a:lnTo>
                    <a:lnTo>
                      <a:pt x="169437" y="641112"/>
                    </a:lnTo>
                    <a:lnTo>
                      <a:pt x="169437" y="299491"/>
                    </a:lnTo>
                    <a:lnTo>
                      <a:pt x="306816" y="511059"/>
                    </a:lnTo>
                    <a:lnTo>
                      <a:pt x="403901" y="511059"/>
                    </a:lnTo>
                    <a:lnTo>
                      <a:pt x="541281" y="300405"/>
                    </a:lnTo>
                    <a:lnTo>
                      <a:pt x="541281" y="641112"/>
                    </a:lnTo>
                    <a:lnTo>
                      <a:pt x="710718" y="641112"/>
                    </a:lnTo>
                    <a:lnTo>
                      <a:pt x="71071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96" name="object 112"/>
              <p:cNvSpPr/>
              <p:nvPr/>
            </p:nvSpPr>
            <p:spPr>
              <a:xfrm>
                <a:off x="2820350" y="4171957"/>
                <a:ext cx="501988" cy="542835"/>
              </a:xfrm>
              <a:custGeom>
                <a:avLst/>
                <a:gdLst/>
                <a:ahLst/>
                <a:cxnLst/>
                <a:rect l="l" t="t" r="r" b="b"/>
                <a:pathLst>
                  <a:path w="593089" h="641350">
                    <a:moveTo>
                      <a:pt x="583412" y="0"/>
                    </a:moveTo>
                    <a:lnTo>
                      <a:pt x="395658" y="0"/>
                    </a:lnTo>
                    <a:lnTo>
                      <a:pt x="250035" y="242708"/>
                    </a:lnTo>
                    <a:lnTo>
                      <a:pt x="169438" y="242708"/>
                    </a:lnTo>
                    <a:lnTo>
                      <a:pt x="169438" y="0"/>
                    </a:lnTo>
                    <a:lnTo>
                      <a:pt x="0" y="0"/>
                    </a:lnTo>
                    <a:lnTo>
                      <a:pt x="0" y="641113"/>
                    </a:lnTo>
                    <a:lnTo>
                      <a:pt x="169438" y="641113"/>
                    </a:lnTo>
                    <a:lnTo>
                      <a:pt x="169438" y="393825"/>
                    </a:lnTo>
                    <a:lnTo>
                      <a:pt x="249120" y="393825"/>
                    </a:lnTo>
                    <a:lnTo>
                      <a:pt x="404816" y="641113"/>
                    </a:lnTo>
                    <a:lnTo>
                      <a:pt x="592571" y="641113"/>
                    </a:lnTo>
                    <a:lnTo>
                      <a:pt x="381920" y="312314"/>
                    </a:lnTo>
                    <a:lnTo>
                      <a:pt x="583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97" name="object 113"/>
              <p:cNvSpPr/>
              <p:nvPr/>
            </p:nvSpPr>
            <p:spPr>
              <a:xfrm>
                <a:off x="3662670" y="3362203"/>
                <a:ext cx="455229" cy="565946"/>
              </a:xfrm>
              <a:custGeom>
                <a:avLst/>
                <a:gdLst/>
                <a:ahLst/>
                <a:cxnLst/>
                <a:rect l="l" t="t" r="r" b="b"/>
                <a:pathLst>
                  <a:path w="537845" h="668654">
                    <a:moveTo>
                      <a:pt x="347118" y="0"/>
                    </a:moveTo>
                    <a:lnTo>
                      <a:pt x="303925" y="2140"/>
                    </a:lnTo>
                    <a:lnTo>
                      <a:pt x="261301" y="8649"/>
                    </a:lnTo>
                    <a:lnTo>
                      <a:pt x="219854" y="19662"/>
                    </a:lnTo>
                    <a:lnTo>
                      <a:pt x="180190" y="35311"/>
                    </a:lnTo>
                    <a:lnTo>
                      <a:pt x="142919" y="55730"/>
                    </a:lnTo>
                    <a:lnTo>
                      <a:pt x="108646" y="81054"/>
                    </a:lnTo>
                    <a:lnTo>
                      <a:pt x="77979" y="111414"/>
                    </a:lnTo>
                    <a:lnTo>
                      <a:pt x="51526" y="146946"/>
                    </a:lnTo>
                    <a:lnTo>
                      <a:pt x="29894" y="187782"/>
                    </a:lnTo>
                    <a:lnTo>
                      <a:pt x="13691" y="234056"/>
                    </a:lnTo>
                    <a:lnTo>
                      <a:pt x="3524" y="285902"/>
                    </a:lnTo>
                    <a:lnTo>
                      <a:pt x="0" y="343453"/>
                    </a:lnTo>
                    <a:lnTo>
                      <a:pt x="3543" y="397950"/>
                    </a:lnTo>
                    <a:lnTo>
                      <a:pt x="13771" y="447040"/>
                    </a:lnTo>
                    <a:lnTo>
                      <a:pt x="30080" y="490851"/>
                    </a:lnTo>
                    <a:lnTo>
                      <a:pt x="51865" y="529510"/>
                    </a:lnTo>
                    <a:lnTo>
                      <a:pt x="78522" y="563145"/>
                    </a:lnTo>
                    <a:lnTo>
                      <a:pt x="109446" y="591883"/>
                    </a:lnTo>
                    <a:lnTo>
                      <a:pt x="144034" y="615850"/>
                    </a:lnTo>
                    <a:lnTo>
                      <a:pt x="181682" y="635175"/>
                    </a:lnTo>
                    <a:lnTo>
                      <a:pt x="221784" y="649983"/>
                    </a:lnTo>
                    <a:lnTo>
                      <a:pt x="263737" y="660404"/>
                    </a:lnTo>
                    <a:lnTo>
                      <a:pt x="306937" y="666563"/>
                    </a:lnTo>
                    <a:lnTo>
                      <a:pt x="350780" y="668587"/>
                    </a:lnTo>
                    <a:lnTo>
                      <a:pt x="400709" y="666026"/>
                    </a:lnTo>
                    <a:lnTo>
                      <a:pt x="448664" y="658398"/>
                    </a:lnTo>
                    <a:lnTo>
                      <a:pt x="494387" y="645791"/>
                    </a:lnTo>
                    <a:lnTo>
                      <a:pt x="537620" y="628289"/>
                    </a:lnTo>
                    <a:lnTo>
                      <a:pt x="537620" y="463431"/>
                    </a:lnTo>
                    <a:lnTo>
                      <a:pt x="505964" y="487230"/>
                    </a:lnTo>
                    <a:lnTo>
                      <a:pt x="467096" y="504760"/>
                    </a:lnTo>
                    <a:lnTo>
                      <a:pt x="422733" y="515592"/>
                    </a:lnTo>
                    <a:lnTo>
                      <a:pt x="374594" y="519299"/>
                    </a:lnTo>
                    <a:lnTo>
                      <a:pt x="332049" y="516094"/>
                    </a:lnTo>
                    <a:lnTo>
                      <a:pt x="291171" y="506226"/>
                    </a:lnTo>
                    <a:lnTo>
                      <a:pt x="253737" y="489307"/>
                    </a:lnTo>
                    <a:lnTo>
                      <a:pt x="221527" y="464955"/>
                    </a:lnTo>
                    <a:lnTo>
                      <a:pt x="196317" y="432785"/>
                    </a:lnTo>
                    <a:lnTo>
                      <a:pt x="179888" y="392413"/>
                    </a:lnTo>
                    <a:lnTo>
                      <a:pt x="174016" y="343453"/>
                    </a:lnTo>
                    <a:lnTo>
                      <a:pt x="179893" y="288812"/>
                    </a:lnTo>
                    <a:lnTo>
                      <a:pt x="196360" y="243897"/>
                    </a:lnTo>
                    <a:lnTo>
                      <a:pt x="221671" y="208225"/>
                    </a:lnTo>
                    <a:lnTo>
                      <a:pt x="254079" y="181317"/>
                    </a:lnTo>
                    <a:lnTo>
                      <a:pt x="291838" y="162693"/>
                    </a:lnTo>
                    <a:lnTo>
                      <a:pt x="333203" y="151870"/>
                    </a:lnTo>
                    <a:lnTo>
                      <a:pt x="376426" y="148370"/>
                    </a:lnTo>
                    <a:lnTo>
                      <a:pt x="420087" y="151890"/>
                    </a:lnTo>
                    <a:lnTo>
                      <a:pt x="461945" y="162108"/>
                    </a:lnTo>
                    <a:lnTo>
                      <a:pt x="500197" y="178509"/>
                    </a:lnTo>
                    <a:lnTo>
                      <a:pt x="533040" y="200577"/>
                    </a:lnTo>
                    <a:lnTo>
                      <a:pt x="533040" y="40298"/>
                    </a:lnTo>
                    <a:lnTo>
                      <a:pt x="489565" y="22796"/>
                    </a:lnTo>
                    <a:lnTo>
                      <a:pt x="443514" y="10188"/>
                    </a:lnTo>
                    <a:lnTo>
                      <a:pt x="395745" y="2561"/>
                    </a:lnTo>
                    <a:lnTo>
                      <a:pt x="34711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98" name="object 114"/>
              <p:cNvSpPr/>
              <p:nvPr/>
            </p:nvSpPr>
            <p:spPr>
              <a:xfrm>
                <a:off x="5237616" y="4176188"/>
                <a:ext cx="581533" cy="565946"/>
              </a:xfrm>
              <a:custGeom>
                <a:avLst/>
                <a:gdLst/>
                <a:ahLst/>
                <a:cxnLst/>
                <a:rect l="l" t="t" r="r" b="b"/>
                <a:pathLst>
                  <a:path w="687070" h="668654">
                    <a:moveTo>
                      <a:pt x="343451" y="0"/>
                    </a:moveTo>
                    <a:lnTo>
                      <a:pt x="288594" y="3166"/>
                    </a:lnTo>
                    <a:lnTo>
                      <a:pt x="238507" y="12360"/>
                    </a:lnTo>
                    <a:lnTo>
                      <a:pt x="193191" y="27118"/>
                    </a:lnTo>
                    <a:lnTo>
                      <a:pt x="152645" y="46981"/>
                    </a:lnTo>
                    <a:lnTo>
                      <a:pt x="116868" y="71486"/>
                    </a:lnTo>
                    <a:lnTo>
                      <a:pt x="85862" y="100173"/>
                    </a:lnTo>
                    <a:lnTo>
                      <a:pt x="59627" y="132581"/>
                    </a:lnTo>
                    <a:lnTo>
                      <a:pt x="38161" y="168249"/>
                    </a:lnTo>
                    <a:lnTo>
                      <a:pt x="21465" y="206715"/>
                    </a:lnTo>
                    <a:lnTo>
                      <a:pt x="9540" y="247518"/>
                    </a:lnTo>
                    <a:lnTo>
                      <a:pt x="2385" y="290197"/>
                    </a:lnTo>
                    <a:lnTo>
                      <a:pt x="0" y="334291"/>
                    </a:lnTo>
                    <a:lnTo>
                      <a:pt x="2385" y="378387"/>
                    </a:lnTo>
                    <a:lnTo>
                      <a:pt x="9540" y="421067"/>
                    </a:lnTo>
                    <a:lnTo>
                      <a:pt x="21465" y="461870"/>
                    </a:lnTo>
                    <a:lnTo>
                      <a:pt x="38161" y="500337"/>
                    </a:lnTo>
                    <a:lnTo>
                      <a:pt x="59627" y="536005"/>
                    </a:lnTo>
                    <a:lnTo>
                      <a:pt x="85862" y="568413"/>
                    </a:lnTo>
                    <a:lnTo>
                      <a:pt x="116868" y="597100"/>
                    </a:lnTo>
                    <a:lnTo>
                      <a:pt x="152645" y="621606"/>
                    </a:lnTo>
                    <a:lnTo>
                      <a:pt x="193191" y="641469"/>
                    </a:lnTo>
                    <a:lnTo>
                      <a:pt x="238507" y="656227"/>
                    </a:lnTo>
                    <a:lnTo>
                      <a:pt x="288594" y="665420"/>
                    </a:lnTo>
                    <a:lnTo>
                      <a:pt x="343451" y="668587"/>
                    </a:lnTo>
                    <a:lnTo>
                      <a:pt x="398308" y="665420"/>
                    </a:lnTo>
                    <a:lnTo>
                      <a:pt x="448396" y="656227"/>
                    </a:lnTo>
                    <a:lnTo>
                      <a:pt x="493713" y="641469"/>
                    </a:lnTo>
                    <a:lnTo>
                      <a:pt x="534259" y="621606"/>
                    </a:lnTo>
                    <a:lnTo>
                      <a:pt x="570036" y="597100"/>
                    </a:lnTo>
                    <a:lnTo>
                      <a:pt x="601042" y="568413"/>
                    </a:lnTo>
                    <a:lnTo>
                      <a:pt x="627278" y="536005"/>
                    </a:lnTo>
                    <a:lnTo>
                      <a:pt x="641191" y="512888"/>
                    </a:lnTo>
                    <a:lnTo>
                      <a:pt x="343451" y="512888"/>
                    </a:lnTo>
                    <a:lnTo>
                      <a:pt x="292421" y="506782"/>
                    </a:lnTo>
                    <a:lnTo>
                      <a:pt x="250270" y="489380"/>
                    </a:lnTo>
                    <a:lnTo>
                      <a:pt x="217176" y="462057"/>
                    </a:lnTo>
                    <a:lnTo>
                      <a:pt x="193317" y="426185"/>
                    </a:lnTo>
                    <a:lnTo>
                      <a:pt x="178871" y="383139"/>
                    </a:lnTo>
                    <a:lnTo>
                      <a:pt x="174016" y="334291"/>
                    </a:lnTo>
                    <a:lnTo>
                      <a:pt x="178871" y="285446"/>
                    </a:lnTo>
                    <a:lnTo>
                      <a:pt x="193317" y="242401"/>
                    </a:lnTo>
                    <a:lnTo>
                      <a:pt x="217176" y="206530"/>
                    </a:lnTo>
                    <a:lnTo>
                      <a:pt x="250270" y="179206"/>
                    </a:lnTo>
                    <a:lnTo>
                      <a:pt x="292421" y="161805"/>
                    </a:lnTo>
                    <a:lnTo>
                      <a:pt x="343451" y="155699"/>
                    </a:lnTo>
                    <a:lnTo>
                      <a:pt x="641191" y="155699"/>
                    </a:lnTo>
                    <a:lnTo>
                      <a:pt x="627278" y="132581"/>
                    </a:lnTo>
                    <a:lnTo>
                      <a:pt x="601042" y="100173"/>
                    </a:lnTo>
                    <a:lnTo>
                      <a:pt x="570036" y="71486"/>
                    </a:lnTo>
                    <a:lnTo>
                      <a:pt x="534259" y="46981"/>
                    </a:lnTo>
                    <a:lnTo>
                      <a:pt x="493713" y="27118"/>
                    </a:lnTo>
                    <a:lnTo>
                      <a:pt x="448396" y="12360"/>
                    </a:lnTo>
                    <a:lnTo>
                      <a:pt x="398308" y="3166"/>
                    </a:lnTo>
                    <a:lnTo>
                      <a:pt x="343451" y="0"/>
                    </a:lnTo>
                    <a:close/>
                  </a:path>
                  <a:path w="687070" h="668654">
                    <a:moveTo>
                      <a:pt x="641191" y="155699"/>
                    </a:moveTo>
                    <a:lnTo>
                      <a:pt x="343451" y="155699"/>
                    </a:lnTo>
                    <a:lnTo>
                      <a:pt x="394482" y="161805"/>
                    </a:lnTo>
                    <a:lnTo>
                      <a:pt x="436633" y="179206"/>
                    </a:lnTo>
                    <a:lnTo>
                      <a:pt x="469728" y="206530"/>
                    </a:lnTo>
                    <a:lnTo>
                      <a:pt x="493587" y="242401"/>
                    </a:lnTo>
                    <a:lnTo>
                      <a:pt x="508033" y="285446"/>
                    </a:lnTo>
                    <a:lnTo>
                      <a:pt x="512888" y="334291"/>
                    </a:lnTo>
                    <a:lnTo>
                      <a:pt x="508033" y="383139"/>
                    </a:lnTo>
                    <a:lnTo>
                      <a:pt x="493587" y="426185"/>
                    </a:lnTo>
                    <a:lnTo>
                      <a:pt x="469728" y="462057"/>
                    </a:lnTo>
                    <a:lnTo>
                      <a:pt x="436633" y="489380"/>
                    </a:lnTo>
                    <a:lnTo>
                      <a:pt x="394482" y="506782"/>
                    </a:lnTo>
                    <a:lnTo>
                      <a:pt x="343451" y="512888"/>
                    </a:lnTo>
                    <a:lnTo>
                      <a:pt x="641191" y="512888"/>
                    </a:lnTo>
                    <a:lnTo>
                      <a:pt x="665440" y="461870"/>
                    </a:lnTo>
                    <a:lnTo>
                      <a:pt x="677365" y="421067"/>
                    </a:lnTo>
                    <a:lnTo>
                      <a:pt x="684521" y="378387"/>
                    </a:lnTo>
                    <a:lnTo>
                      <a:pt x="686906" y="334291"/>
                    </a:lnTo>
                    <a:lnTo>
                      <a:pt x="684521" y="290197"/>
                    </a:lnTo>
                    <a:lnTo>
                      <a:pt x="677365" y="247518"/>
                    </a:lnTo>
                    <a:lnTo>
                      <a:pt x="665440" y="206715"/>
                    </a:lnTo>
                    <a:lnTo>
                      <a:pt x="648744" y="168249"/>
                    </a:lnTo>
                    <a:lnTo>
                      <a:pt x="641191" y="1556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199" name="object 115"/>
              <p:cNvSpPr/>
              <p:nvPr/>
            </p:nvSpPr>
            <p:spPr>
              <a:xfrm>
                <a:off x="7768357" y="4248905"/>
                <a:ext cx="419219" cy="355799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20370">
                    <a:moveTo>
                      <a:pt x="177437" y="170453"/>
                    </a:moveTo>
                    <a:lnTo>
                      <a:pt x="12144" y="170453"/>
                    </a:lnTo>
                    <a:lnTo>
                      <a:pt x="1121" y="184241"/>
                    </a:lnTo>
                    <a:lnTo>
                      <a:pt x="0" y="201900"/>
                    </a:lnTo>
                    <a:lnTo>
                      <a:pt x="8777" y="217121"/>
                    </a:lnTo>
                    <a:lnTo>
                      <a:pt x="27454" y="223596"/>
                    </a:lnTo>
                    <a:lnTo>
                      <a:pt x="37354" y="223596"/>
                    </a:lnTo>
                    <a:lnTo>
                      <a:pt x="65030" y="399685"/>
                    </a:lnTo>
                    <a:lnTo>
                      <a:pt x="67890" y="407662"/>
                    </a:lnTo>
                    <a:lnTo>
                      <a:pt x="73295" y="414169"/>
                    </a:lnTo>
                    <a:lnTo>
                      <a:pt x="80487" y="418552"/>
                    </a:lnTo>
                    <a:lnTo>
                      <a:pt x="88704" y="420159"/>
                    </a:lnTo>
                    <a:lnTo>
                      <a:pt x="406156" y="420159"/>
                    </a:lnTo>
                    <a:lnTo>
                      <a:pt x="435519" y="363465"/>
                    </a:lnTo>
                    <a:lnTo>
                      <a:pt x="197421" y="363465"/>
                    </a:lnTo>
                    <a:lnTo>
                      <a:pt x="185832" y="363344"/>
                    </a:lnTo>
                    <a:lnTo>
                      <a:pt x="124697" y="363323"/>
                    </a:lnTo>
                    <a:lnTo>
                      <a:pt x="114856" y="361003"/>
                    </a:lnTo>
                    <a:lnTo>
                      <a:pt x="109930" y="354296"/>
                    </a:lnTo>
                    <a:lnTo>
                      <a:pt x="97107" y="276616"/>
                    </a:lnTo>
                    <a:lnTo>
                      <a:pt x="96484" y="271932"/>
                    </a:lnTo>
                    <a:lnTo>
                      <a:pt x="99778" y="268149"/>
                    </a:lnTo>
                    <a:lnTo>
                      <a:pt x="170284" y="268149"/>
                    </a:lnTo>
                    <a:lnTo>
                      <a:pt x="294170" y="267983"/>
                    </a:lnTo>
                    <a:lnTo>
                      <a:pt x="294178" y="267854"/>
                    </a:lnTo>
                    <a:lnTo>
                      <a:pt x="303098" y="267681"/>
                    </a:lnTo>
                    <a:lnTo>
                      <a:pt x="450569" y="267664"/>
                    </a:lnTo>
                    <a:lnTo>
                      <a:pt x="456188" y="231894"/>
                    </a:lnTo>
                    <a:lnTo>
                      <a:pt x="249770" y="231894"/>
                    </a:lnTo>
                    <a:lnTo>
                      <a:pt x="225187" y="222007"/>
                    </a:lnTo>
                    <a:lnTo>
                      <a:pt x="177437" y="170453"/>
                    </a:lnTo>
                    <a:close/>
                  </a:path>
                  <a:path w="495300" h="420370">
                    <a:moveTo>
                      <a:pt x="294170" y="267983"/>
                    </a:moveTo>
                    <a:lnTo>
                      <a:pt x="200546" y="267983"/>
                    </a:lnTo>
                    <a:lnTo>
                      <a:pt x="206413" y="362728"/>
                    </a:lnTo>
                    <a:lnTo>
                      <a:pt x="197421" y="363465"/>
                    </a:lnTo>
                    <a:lnTo>
                      <a:pt x="435519" y="363465"/>
                    </a:lnTo>
                    <a:lnTo>
                      <a:pt x="435626" y="362785"/>
                    </a:lnTo>
                    <a:lnTo>
                      <a:pt x="229561" y="362785"/>
                    </a:lnTo>
                    <a:lnTo>
                      <a:pt x="225774" y="358980"/>
                    </a:lnTo>
                    <a:lnTo>
                      <a:pt x="225774" y="271932"/>
                    </a:lnTo>
                    <a:lnTo>
                      <a:pt x="229561" y="268149"/>
                    </a:lnTo>
                    <a:lnTo>
                      <a:pt x="294160" y="268149"/>
                    </a:lnTo>
                    <a:lnTo>
                      <a:pt x="294170" y="267983"/>
                    </a:lnTo>
                    <a:close/>
                  </a:path>
                  <a:path w="495300" h="420370">
                    <a:moveTo>
                      <a:pt x="165600" y="268149"/>
                    </a:moveTo>
                    <a:lnTo>
                      <a:pt x="131646" y="268149"/>
                    </a:lnTo>
                    <a:lnTo>
                      <a:pt x="144490" y="362785"/>
                    </a:lnTo>
                    <a:lnTo>
                      <a:pt x="135795" y="363252"/>
                    </a:lnTo>
                    <a:lnTo>
                      <a:pt x="124697" y="363323"/>
                    </a:lnTo>
                    <a:lnTo>
                      <a:pt x="185748" y="363323"/>
                    </a:lnTo>
                    <a:lnTo>
                      <a:pt x="175680" y="360807"/>
                    </a:lnTo>
                    <a:lnTo>
                      <a:pt x="170997" y="354296"/>
                    </a:lnTo>
                    <a:lnTo>
                      <a:pt x="162361" y="276616"/>
                    </a:lnTo>
                    <a:lnTo>
                      <a:pt x="162068" y="271932"/>
                    </a:lnTo>
                    <a:lnTo>
                      <a:pt x="165600" y="268149"/>
                    </a:lnTo>
                    <a:close/>
                  </a:path>
                  <a:path w="495300" h="420370">
                    <a:moveTo>
                      <a:pt x="294160" y="268149"/>
                    </a:moveTo>
                    <a:lnTo>
                      <a:pt x="265306" y="268149"/>
                    </a:lnTo>
                    <a:lnTo>
                      <a:pt x="269093" y="271932"/>
                    </a:lnTo>
                    <a:lnTo>
                      <a:pt x="269093" y="358980"/>
                    </a:lnTo>
                    <a:lnTo>
                      <a:pt x="265306" y="362785"/>
                    </a:lnTo>
                    <a:lnTo>
                      <a:pt x="319443" y="362785"/>
                    </a:lnTo>
                    <a:lnTo>
                      <a:pt x="288450" y="362728"/>
                    </a:lnTo>
                    <a:lnTo>
                      <a:pt x="294160" y="268149"/>
                    </a:lnTo>
                    <a:close/>
                  </a:path>
                  <a:path w="495300" h="420370">
                    <a:moveTo>
                      <a:pt x="363223" y="268149"/>
                    </a:moveTo>
                    <a:lnTo>
                      <a:pt x="329227" y="268149"/>
                    </a:lnTo>
                    <a:lnTo>
                      <a:pt x="332795" y="271973"/>
                    </a:lnTo>
                    <a:lnTo>
                      <a:pt x="332508" y="276616"/>
                    </a:lnTo>
                    <a:lnTo>
                      <a:pt x="323849" y="354296"/>
                    </a:lnTo>
                    <a:lnTo>
                      <a:pt x="323562" y="358980"/>
                    </a:lnTo>
                    <a:lnTo>
                      <a:pt x="319443" y="362785"/>
                    </a:lnTo>
                    <a:lnTo>
                      <a:pt x="350378" y="362785"/>
                    </a:lnTo>
                    <a:lnTo>
                      <a:pt x="363223" y="268149"/>
                    </a:lnTo>
                    <a:close/>
                  </a:path>
                  <a:path w="495300" h="420370">
                    <a:moveTo>
                      <a:pt x="450569" y="267664"/>
                    </a:moveTo>
                    <a:lnTo>
                      <a:pt x="311458" y="267664"/>
                    </a:lnTo>
                    <a:lnTo>
                      <a:pt x="318778" y="267815"/>
                    </a:lnTo>
                    <a:lnTo>
                      <a:pt x="324580" y="268149"/>
                    </a:lnTo>
                    <a:lnTo>
                      <a:pt x="394122" y="268149"/>
                    </a:lnTo>
                    <a:lnTo>
                      <a:pt x="397375" y="271973"/>
                    </a:lnTo>
                    <a:lnTo>
                      <a:pt x="396775" y="276616"/>
                    </a:lnTo>
                    <a:lnTo>
                      <a:pt x="383930" y="354296"/>
                    </a:lnTo>
                    <a:lnTo>
                      <a:pt x="383328" y="358980"/>
                    </a:lnTo>
                    <a:lnTo>
                      <a:pt x="378901" y="362785"/>
                    </a:lnTo>
                    <a:lnTo>
                      <a:pt x="435626" y="362785"/>
                    </a:lnTo>
                    <a:lnTo>
                      <a:pt x="450569" y="267664"/>
                    </a:lnTo>
                    <a:close/>
                  </a:path>
                  <a:path w="495300" h="420370">
                    <a:moveTo>
                      <a:pt x="482721" y="170453"/>
                    </a:moveTo>
                    <a:lnTo>
                      <a:pt x="279522" y="170453"/>
                    </a:lnTo>
                    <a:lnTo>
                      <a:pt x="288362" y="198911"/>
                    </a:lnTo>
                    <a:lnTo>
                      <a:pt x="274637" y="221793"/>
                    </a:lnTo>
                    <a:lnTo>
                      <a:pt x="249770" y="231894"/>
                    </a:lnTo>
                    <a:lnTo>
                      <a:pt x="456188" y="231894"/>
                    </a:lnTo>
                    <a:lnTo>
                      <a:pt x="457492" y="223596"/>
                    </a:lnTo>
                    <a:lnTo>
                      <a:pt x="467406" y="223596"/>
                    </a:lnTo>
                    <a:lnTo>
                      <a:pt x="486086" y="217121"/>
                    </a:lnTo>
                    <a:lnTo>
                      <a:pt x="494867" y="201900"/>
                    </a:lnTo>
                    <a:lnTo>
                      <a:pt x="493745" y="184241"/>
                    </a:lnTo>
                    <a:lnTo>
                      <a:pt x="482721" y="170453"/>
                    </a:lnTo>
                    <a:close/>
                  </a:path>
                  <a:path w="495300" h="420370">
                    <a:moveTo>
                      <a:pt x="111003" y="12012"/>
                    </a:moveTo>
                    <a:lnTo>
                      <a:pt x="91688" y="18824"/>
                    </a:lnTo>
                    <a:lnTo>
                      <a:pt x="83022" y="37436"/>
                    </a:lnTo>
                    <a:lnTo>
                      <a:pt x="92568" y="60846"/>
                    </a:lnTo>
                    <a:lnTo>
                      <a:pt x="226595" y="209401"/>
                    </a:lnTo>
                    <a:lnTo>
                      <a:pt x="248184" y="220501"/>
                    </a:lnTo>
                    <a:lnTo>
                      <a:pt x="267220" y="213386"/>
                    </a:lnTo>
                    <a:lnTo>
                      <a:pt x="276148" y="195067"/>
                    </a:lnTo>
                    <a:lnTo>
                      <a:pt x="267412" y="172554"/>
                    </a:lnTo>
                    <a:lnTo>
                      <a:pt x="133402" y="24000"/>
                    </a:lnTo>
                    <a:lnTo>
                      <a:pt x="111003" y="12012"/>
                    </a:lnTo>
                    <a:close/>
                  </a:path>
                  <a:path w="495300" h="420370">
                    <a:moveTo>
                      <a:pt x="373760" y="90445"/>
                    </a:moveTo>
                    <a:lnTo>
                      <a:pt x="246042" y="90445"/>
                    </a:lnTo>
                    <a:lnTo>
                      <a:pt x="307256" y="153931"/>
                    </a:lnTo>
                    <a:lnTo>
                      <a:pt x="373760" y="90445"/>
                    </a:lnTo>
                    <a:close/>
                  </a:path>
                  <a:path w="495300" h="420370">
                    <a:moveTo>
                      <a:pt x="347083" y="0"/>
                    </a:moveTo>
                    <a:lnTo>
                      <a:pt x="272719" y="0"/>
                    </a:lnTo>
                    <a:lnTo>
                      <a:pt x="272719" y="90445"/>
                    </a:lnTo>
                    <a:lnTo>
                      <a:pt x="347083" y="90445"/>
                    </a:lnTo>
                    <a:lnTo>
                      <a:pt x="347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204" name="object 120"/>
              <p:cNvSpPr/>
              <p:nvPr/>
            </p:nvSpPr>
            <p:spPr>
              <a:xfrm>
                <a:off x="6135279" y="4260946"/>
                <a:ext cx="424594" cy="304203"/>
              </a:xfrm>
              <a:custGeom>
                <a:avLst/>
                <a:gdLst/>
                <a:ahLst/>
                <a:cxnLst/>
                <a:rect l="l" t="t" r="r" b="b"/>
                <a:pathLst>
                  <a:path w="501650" h="359410">
                    <a:moveTo>
                      <a:pt x="337309" y="125870"/>
                    </a:moveTo>
                    <a:lnTo>
                      <a:pt x="163335" y="125870"/>
                    </a:lnTo>
                    <a:lnTo>
                      <a:pt x="134694" y="228203"/>
                    </a:lnTo>
                    <a:lnTo>
                      <a:pt x="366066" y="228203"/>
                    </a:lnTo>
                    <a:lnTo>
                      <a:pt x="337309" y="125870"/>
                    </a:lnTo>
                    <a:close/>
                  </a:path>
                  <a:path w="501650" h="359410">
                    <a:moveTo>
                      <a:pt x="89280" y="50998"/>
                    </a:moveTo>
                    <a:lnTo>
                      <a:pt x="142862" y="85643"/>
                    </a:lnTo>
                    <a:lnTo>
                      <a:pt x="140277" y="146394"/>
                    </a:lnTo>
                    <a:lnTo>
                      <a:pt x="174924" y="92811"/>
                    </a:lnTo>
                    <a:lnTo>
                      <a:pt x="231675" y="92811"/>
                    </a:lnTo>
                    <a:lnTo>
                      <a:pt x="182092" y="60750"/>
                    </a:lnTo>
                    <a:lnTo>
                      <a:pt x="182399" y="53582"/>
                    </a:lnTo>
                    <a:lnTo>
                      <a:pt x="150047" y="53582"/>
                    </a:lnTo>
                    <a:lnTo>
                      <a:pt x="89280" y="50998"/>
                    </a:lnTo>
                    <a:close/>
                  </a:path>
                  <a:path w="501650" h="359410">
                    <a:moveTo>
                      <a:pt x="231675" y="92811"/>
                    </a:moveTo>
                    <a:lnTo>
                      <a:pt x="174924" y="92811"/>
                    </a:lnTo>
                    <a:lnTo>
                      <a:pt x="235673" y="95397"/>
                    </a:lnTo>
                    <a:lnTo>
                      <a:pt x="231675" y="92811"/>
                    </a:lnTo>
                    <a:close/>
                  </a:path>
                  <a:path w="501650" h="359410">
                    <a:moveTo>
                      <a:pt x="184691" y="0"/>
                    </a:moveTo>
                    <a:lnTo>
                      <a:pt x="150047" y="53582"/>
                    </a:lnTo>
                    <a:lnTo>
                      <a:pt x="182399" y="53582"/>
                    </a:lnTo>
                    <a:lnTo>
                      <a:pt x="184691" y="0"/>
                    </a:lnTo>
                    <a:close/>
                  </a:path>
                  <a:path w="501650" h="359410">
                    <a:moveTo>
                      <a:pt x="472399" y="256846"/>
                    </a:moveTo>
                    <a:lnTo>
                      <a:pt x="298494" y="256846"/>
                    </a:lnTo>
                    <a:lnTo>
                      <a:pt x="269788" y="359180"/>
                    </a:lnTo>
                    <a:lnTo>
                      <a:pt x="501177" y="359180"/>
                    </a:lnTo>
                    <a:lnTo>
                      <a:pt x="472399" y="256846"/>
                    </a:lnTo>
                    <a:close/>
                  </a:path>
                  <a:path w="501650" h="359410">
                    <a:moveTo>
                      <a:pt x="212450" y="256846"/>
                    </a:moveTo>
                    <a:lnTo>
                      <a:pt x="38527" y="256846"/>
                    </a:lnTo>
                    <a:lnTo>
                      <a:pt x="9820" y="359180"/>
                    </a:lnTo>
                    <a:lnTo>
                      <a:pt x="241211" y="359180"/>
                    </a:lnTo>
                    <a:lnTo>
                      <a:pt x="212450" y="256846"/>
                    </a:lnTo>
                    <a:close/>
                  </a:path>
                  <a:path w="501650" h="359410">
                    <a:moveTo>
                      <a:pt x="0" y="216500"/>
                    </a:moveTo>
                    <a:lnTo>
                      <a:pt x="26525" y="233607"/>
                    </a:lnTo>
                    <a:lnTo>
                      <a:pt x="25239" y="263668"/>
                    </a:lnTo>
                    <a:lnTo>
                      <a:pt x="42411" y="237143"/>
                    </a:lnTo>
                    <a:lnTo>
                      <a:pt x="70387" y="237143"/>
                    </a:lnTo>
                    <a:lnTo>
                      <a:pt x="45947" y="221321"/>
                    </a:lnTo>
                    <a:lnTo>
                      <a:pt x="46100" y="217735"/>
                    </a:lnTo>
                    <a:lnTo>
                      <a:pt x="30125" y="217735"/>
                    </a:lnTo>
                    <a:lnTo>
                      <a:pt x="0" y="216500"/>
                    </a:lnTo>
                    <a:close/>
                  </a:path>
                  <a:path w="501650" h="359410">
                    <a:moveTo>
                      <a:pt x="70387" y="237143"/>
                    </a:moveTo>
                    <a:lnTo>
                      <a:pt x="42411" y="237143"/>
                    </a:lnTo>
                    <a:lnTo>
                      <a:pt x="72472" y="238493"/>
                    </a:lnTo>
                    <a:lnTo>
                      <a:pt x="70387" y="237143"/>
                    </a:lnTo>
                    <a:close/>
                  </a:path>
                  <a:path w="501650" h="359410">
                    <a:moveTo>
                      <a:pt x="47232" y="191211"/>
                    </a:moveTo>
                    <a:lnTo>
                      <a:pt x="30125" y="217735"/>
                    </a:lnTo>
                    <a:lnTo>
                      <a:pt x="46100" y="217735"/>
                    </a:lnTo>
                    <a:lnTo>
                      <a:pt x="47232" y="191211"/>
                    </a:lnTo>
                    <a:close/>
                  </a:path>
                  <a:path w="501650" h="359410">
                    <a:moveTo>
                      <a:pt x="422352" y="194861"/>
                    </a:moveTo>
                    <a:lnTo>
                      <a:pt x="448946" y="211968"/>
                    </a:lnTo>
                    <a:lnTo>
                      <a:pt x="447592" y="242074"/>
                    </a:lnTo>
                    <a:lnTo>
                      <a:pt x="464764" y="215550"/>
                    </a:lnTo>
                    <a:lnTo>
                      <a:pt x="492934" y="215550"/>
                    </a:lnTo>
                    <a:lnTo>
                      <a:pt x="468349" y="199678"/>
                    </a:lnTo>
                    <a:lnTo>
                      <a:pt x="468494" y="196146"/>
                    </a:lnTo>
                    <a:lnTo>
                      <a:pt x="452412" y="196146"/>
                    </a:lnTo>
                    <a:lnTo>
                      <a:pt x="422352" y="194861"/>
                    </a:lnTo>
                    <a:close/>
                  </a:path>
                  <a:path w="501650" h="359410">
                    <a:moveTo>
                      <a:pt x="492934" y="215550"/>
                    </a:moveTo>
                    <a:lnTo>
                      <a:pt x="464764" y="215550"/>
                    </a:lnTo>
                    <a:lnTo>
                      <a:pt x="494874" y="216802"/>
                    </a:lnTo>
                    <a:lnTo>
                      <a:pt x="492934" y="215550"/>
                    </a:lnTo>
                    <a:close/>
                  </a:path>
                  <a:path w="501650" h="359410">
                    <a:moveTo>
                      <a:pt x="469585" y="169621"/>
                    </a:moveTo>
                    <a:lnTo>
                      <a:pt x="452412" y="196146"/>
                    </a:lnTo>
                    <a:lnTo>
                      <a:pt x="468494" y="196146"/>
                    </a:lnTo>
                    <a:lnTo>
                      <a:pt x="469585" y="1696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205" name="object 121"/>
              <p:cNvSpPr/>
              <p:nvPr/>
            </p:nvSpPr>
            <p:spPr>
              <a:xfrm>
                <a:off x="5349754" y="2633148"/>
                <a:ext cx="368161" cy="382672"/>
              </a:xfrm>
              <a:custGeom>
                <a:avLst/>
                <a:gdLst/>
                <a:ahLst/>
                <a:cxnLst/>
                <a:rect l="l" t="t" r="r" b="b"/>
                <a:pathLst>
                  <a:path w="434975" h="452120">
                    <a:moveTo>
                      <a:pt x="241083" y="64298"/>
                    </a:moveTo>
                    <a:lnTo>
                      <a:pt x="232455" y="64478"/>
                    </a:lnTo>
                    <a:lnTo>
                      <a:pt x="223921" y="65018"/>
                    </a:lnTo>
                    <a:lnTo>
                      <a:pt x="215495" y="65921"/>
                    </a:lnTo>
                    <a:lnTo>
                      <a:pt x="207189" y="67186"/>
                    </a:lnTo>
                    <a:lnTo>
                      <a:pt x="241083" y="258112"/>
                    </a:lnTo>
                    <a:lnTo>
                      <a:pt x="87442" y="376326"/>
                    </a:lnTo>
                    <a:lnTo>
                      <a:pt x="117604" y="407553"/>
                    </a:lnTo>
                    <a:lnTo>
                      <a:pt x="154087" y="431398"/>
                    </a:lnTo>
                    <a:lnTo>
                      <a:pt x="195657" y="446618"/>
                    </a:lnTo>
                    <a:lnTo>
                      <a:pt x="241083" y="451968"/>
                    </a:lnTo>
                    <a:lnTo>
                      <a:pt x="285537" y="446848"/>
                    </a:lnTo>
                    <a:lnTo>
                      <a:pt x="326344" y="432264"/>
                    </a:lnTo>
                    <a:lnTo>
                      <a:pt x="362341" y="409379"/>
                    </a:lnTo>
                    <a:lnTo>
                      <a:pt x="392364" y="379358"/>
                    </a:lnTo>
                    <a:lnTo>
                      <a:pt x="415250" y="343364"/>
                    </a:lnTo>
                    <a:lnTo>
                      <a:pt x="429835" y="302560"/>
                    </a:lnTo>
                    <a:lnTo>
                      <a:pt x="434955" y="258112"/>
                    </a:lnTo>
                    <a:lnTo>
                      <a:pt x="429835" y="213678"/>
                    </a:lnTo>
                    <a:lnTo>
                      <a:pt x="415250" y="172886"/>
                    </a:lnTo>
                    <a:lnTo>
                      <a:pt x="392364" y="136900"/>
                    </a:lnTo>
                    <a:lnTo>
                      <a:pt x="362341" y="106883"/>
                    </a:lnTo>
                    <a:lnTo>
                      <a:pt x="326344" y="84001"/>
                    </a:lnTo>
                    <a:lnTo>
                      <a:pt x="285537" y="69418"/>
                    </a:lnTo>
                    <a:lnTo>
                      <a:pt x="241083" y="64298"/>
                    </a:lnTo>
                    <a:close/>
                  </a:path>
                  <a:path w="434975" h="452120">
                    <a:moveTo>
                      <a:pt x="39001" y="128310"/>
                    </a:moveTo>
                    <a:lnTo>
                      <a:pt x="17625" y="163826"/>
                    </a:lnTo>
                    <a:lnTo>
                      <a:pt x="4436" y="202041"/>
                    </a:lnTo>
                    <a:lnTo>
                      <a:pt x="55" y="240104"/>
                    </a:lnTo>
                    <a:lnTo>
                      <a:pt x="0" y="243485"/>
                    </a:lnTo>
                    <a:lnTo>
                      <a:pt x="613" y="258112"/>
                    </a:lnTo>
                    <a:lnTo>
                      <a:pt x="9733" y="301981"/>
                    </a:lnTo>
                    <a:lnTo>
                      <a:pt x="29558" y="342783"/>
                    </a:lnTo>
                    <a:lnTo>
                      <a:pt x="47091" y="366529"/>
                    </a:lnTo>
                    <a:lnTo>
                      <a:pt x="100427" y="325489"/>
                    </a:lnTo>
                    <a:lnTo>
                      <a:pt x="52905" y="325489"/>
                    </a:lnTo>
                    <a:lnTo>
                      <a:pt x="51127" y="322700"/>
                    </a:lnTo>
                    <a:lnTo>
                      <a:pt x="49484" y="319895"/>
                    </a:lnTo>
                    <a:lnTo>
                      <a:pt x="47897" y="317008"/>
                    </a:lnTo>
                    <a:lnTo>
                      <a:pt x="61798" y="306431"/>
                    </a:lnTo>
                    <a:lnTo>
                      <a:pt x="42656" y="306431"/>
                    </a:lnTo>
                    <a:lnTo>
                      <a:pt x="41396" y="303681"/>
                    </a:lnTo>
                    <a:lnTo>
                      <a:pt x="40207" y="300779"/>
                    </a:lnTo>
                    <a:lnTo>
                      <a:pt x="39112" y="297931"/>
                    </a:lnTo>
                    <a:lnTo>
                      <a:pt x="54395" y="286301"/>
                    </a:lnTo>
                    <a:lnTo>
                      <a:pt x="35225" y="286301"/>
                    </a:lnTo>
                    <a:lnTo>
                      <a:pt x="34404" y="283495"/>
                    </a:lnTo>
                    <a:lnTo>
                      <a:pt x="33637" y="280652"/>
                    </a:lnTo>
                    <a:lnTo>
                      <a:pt x="32982" y="277765"/>
                    </a:lnTo>
                    <a:lnTo>
                      <a:pt x="49741" y="265009"/>
                    </a:lnTo>
                    <a:lnTo>
                      <a:pt x="30598" y="265009"/>
                    </a:lnTo>
                    <a:lnTo>
                      <a:pt x="30080" y="261532"/>
                    </a:lnTo>
                    <a:lnTo>
                      <a:pt x="29695" y="257961"/>
                    </a:lnTo>
                    <a:lnTo>
                      <a:pt x="29436" y="254350"/>
                    </a:lnTo>
                    <a:lnTo>
                      <a:pt x="48147" y="240104"/>
                    </a:lnTo>
                    <a:lnTo>
                      <a:pt x="29026" y="240104"/>
                    </a:lnTo>
                    <a:lnTo>
                      <a:pt x="29054" y="236480"/>
                    </a:lnTo>
                    <a:lnTo>
                      <a:pt x="29246" y="232865"/>
                    </a:lnTo>
                    <a:lnTo>
                      <a:pt x="29573" y="229294"/>
                    </a:lnTo>
                    <a:lnTo>
                      <a:pt x="50942" y="213025"/>
                    </a:lnTo>
                    <a:lnTo>
                      <a:pt x="31830" y="213025"/>
                    </a:lnTo>
                    <a:lnTo>
                      <a:pt x="32723" y="208292"/>
                    </a:lnTo>
                    <a:lnTo>
                      <a:pt x="33828" y="203705"/>
                    </a:lnTo>
                    <a:lnTo>
                      <a:pt x="35156" y="199162"/>
                    </a:lnTo>
                    <a:lnTo>
                      <a:pt x="61637" y="179034"/>
                    </a:lnTo>
                    <a:lnTo>
                      <a:pt x="42548" y="179034"/>
                    </a:lnTo>
                    <a:lnTo>
                      <a:pt x="44106" y="175517"/>
                    </a:lnTo>
                    <a:lnTo>
                      <a:pt x="45788" y="172137"/>
                    </a:lnTo>
                    <a:lnTo>
                      <a:pt x="47540" y="168854"/>
                    </a:lnTo>
                    <a:lnTo>
                      <a:pt x="99847" y="168854"/>
                    </a:lnTo>
                    <a:lnTo>
                      <a:pt x="39001" y="128310"/>
                    </a:lnTo>
                    <a:close/>
                  </a:path>
                  <a:path w="434975" h="452120">
                    <a:moveTo>
                      <a:pt x="203788" y="238121"/>
                    </a:moveTo>
                    <a:lnTo>
                      <a:pt x="151577" y="238121"/>
                    </a:lnTo>
                    <a:lnTo>
                      <a:pt x="159529" y="243485"/>
                    </a:lnTo>
                    <a:lnTo>
                      <a:pt x="52905" y="325489"/>
                    </a:lnTo>
                    <a:lnTo>
                      <a:pt x="100427" y="325489"/>
                    </a:lnTo>
                    <a:lnTo>
                      <a:pt x="188187" y="257961"/>
                    </a:lnTo>
                    <a:lnTo>
                      <a:pt x="209267" y="241790"/>
                    </a:lnTo>
                    <a:lnTo>
                      <a:pt x="203788" y="238121"/>
                    </a:lnTo>
                    <a:close/>
                  </a:path>
                  <a:path w="434975" h="452120">
                    <a:moveTo>
                      <a:pt x="185812" y="226108"/>
                    </a:moveTo>
                    <a:lnTo>
                      <a:pt x="133487" y="226108"/>
                    </a:lnTo>
                    <a:lnTo>
                      <a:pt x="141396" y="231360"/>
                    </a:lnTo>
                    <a:lnTo>
                      <a:pt x="42656" y="306431"/>
                    </a:lnTo>
                    <a:lnTo>
                      <a:pt x="61798" y="306431"/>
                    </a:lnTo>
                    <a:lnTo>
                      <a:pt x="151577" y="238121"/>
                    </a:lnTo>
                    <a:lnTo>
                      <a:pt x="203788" y="238121"/>
                    </a:lnTo>
                    <a:lnTo>
                      <a:pt x="185812" y="226108"/>
                    </a:lnTo>
                    <a:close/>
                  </a:path>
                  <a:path w="434975" h="452120">
                    <a:moveTo>
                      <a:pt x="168408" y="214516"/>
                    </a:moveTo>
                    <a:lnTo>
                      <a:pt x="116081" y="214516"/>
                    </a:lnTo>
                    <a:lnTo>
                      <a:pt x="123306" y="219348"/>
                    </a:lnTo>
                    <a:lnTo>
                      <a:pt x="35225" y="286301"/>
                    </a:lnTo>
                    <a:lnTo>
                      <a:pt x="54395" y="286301"/>
                    </a:lnTo>
                    <a:lnTo>
                      <a:pt x="133487" y="226108"/>
                    </a:lnTo>
                    <a:lnTo>
                      <a:pt x="185812" y="226108"/>
                    </a:lnTo>
                    <a:lnTo>
                      <a:pt x="168408" y="214516"/>
                    </a:lnTo>
                    <a:close/>
                  </a:path>
                  <a:path w="434975" h="452120">
                    <a:moveTo>
                      <a:pt x="150083" y="202312"/>
                    </a:moveTo>
                    <a:lnTo>
                      <a:pt x="97785" y="202312"/>
                    </a:lnTo>
                    <a:lnTo>
                      <a:pt x="105900" y="207716"/>
                    </a:lnTo>
                    <a:lnTo>
                      <a:pt x="30598" y="265009"/>
                    </a:lnTo>
                    <a:lnTo>
                      <a:pt x="49741" y="265009"/>
                    </a:lnTo>
                    <a:lnTo>
                      <a:pt x="116081" y="214516"/>
                    </a:lnTo>
                    <a:lnTo>
                      <a:pt x="168408" y="214516"/>
                    </a:lnTo>
                    <a:lnTo>
                      <a:pt x="150083" y="202312"/>
                    </a:lnTo>
                    <a:close/>
                  </a:path>
                  <a:path w="434975" h="452120">
                    <a:moveTo>
                      <a:pt x="132597" y="190666"/>
                    </a:moveTo>
                    <a:lnTo>
                      <a:pt x="80311" y="190666"/>
                    </a:lnTo>
                    <a:lnTo>
                      <a:pt x="87634" y="195552"/>
                    </a:lnTo>
                    <a:lnTo>
                      <a:pt x="29026" y="240104"/>
                    </a:lnTo>
                    <a:lnTo>
                      <a:pt x="48147" y="240104"/>
                    </a:lnTo>
                    <a:lnTo>
                      <a:pt x="97785" y="202312"/>
                    </a:lnTo>
                    <a:lnTo>
                      <a:pt x="150083" y="202312"/>
                    </a:lnTo>
                    <a:lnTo>
                      <a:pt x="132597" y="190666"/>
                    </a:lnTo>
                    <a:close/>
                  </a:path>
                  <a:path w="434975" h="452120">
                    <a:moveTo>
                      <a:pt x="114478" y="178598"/>
                    </a:moveTo>
                    <a:lnTo>
                      <a:pt x="62210" y="178598"/>
                    </a:lnTo>
                    <a:lnTo>
                      <a:pt x="70119" y="183866"/>
                    </a:lnTo>
                    <a:lnTo>
                      <a:pt x="31830" y="213025"/>
                    </a:lnTo>
                    <a:lnTo>
                      <a:pt x="50942" y="213025"/>
                    </a:lnTo>
                    <a:lnTo>
                      <a:pt x="80311" y="190666"/>
                    </a:lnTo>
                    <a:lnTo>
                      <a:pt x="132597" y="190666"/>
                    </a:lnTo>
                    <a:lnTo>
                      <a:pt x="114478" y="178598"/>
                    </a:lnTo>
                    <a:close/>
                  </a:path>
                  <a:path w="434975" h="452120">
                    <a:moveTo>
                      <a:pt x="168094" y="0"/>
                    </a:moveTo>
                    <a:lnTo>
                      <a:pt x="118716" y="12459"/>
                    </a:lnTo>
                    <a:lnTo>
                      <a:pt x="72241" y="39698"/>
                    </a:lnTo>
                    <a:lnTo>
                      <a:pt x="35635" y="79843"/>
                    </a:lnTo>
                    <a:lnTo>
                      <a:pt x="27590" y="91911"/>
                    </a:lnTo>
                    <a:lnTo>
                      <a:pt x="205505" y="210466"/>
                    </a:lnTo>
                    <a:lnTo>
                      <a:pt x="194521" y="148672"/>
                    </a:lnTo>
                    <a:lnTo>
                      <a:pt x="165015" y="148672"/>
                    </a:lnTo>
                    <a:lnTo>
                      <a:pt x="68352" y="84275"/>
                    </a:lnTo>
                    <a:lnTo>
                      <a:pt x="102808" y="53282"/>
                    </a:lnTo>
                    <a:lnTo>
                      <a:pt x="144694" y="34319"/>
                    </a:lnTo>
                    <a:lnTo>
                      <a:pt x="174194" y="34319"/>
                    </a:lnTo>
                    <a:lnTo>
                      <a:pt x="168094" y="0"/>
                    </a:lnTo>
                    <a:close/>
                  </a:path>
                  <a:path w="434975" h="452120">
                    <a:moveTo>
                      <a:pt x="99847" y="168854"/>
                    </a:moveTo>
                    <a:lnTo>
                      <a:pt x="47540" y="168854"/>
                    </a:lnTo>
                    <a:lnTo>
                      <a:pt x="52016" y="171795"/>
                    </a:lnTo>
                    <a:lnTo>
                      <a:pt x="42548" y="179034"/>
                    </a:lnTo>
                    <a:lnTo>
                      <a:pt x="61637" y="179034"/>
                    </a:lnTo>
                    <a:lnTo>
                      <a:pt x="62210" y="178598"/>
                    </a:lnTo>
                    <a:lnTo>
                      <a:pt x="114478" y="178598"/>
                    </a:lnTo>
                    <a:lnTo>
                      <a:pt x="99847" y="168854"/>
                    </a:lnTo>
                    <a:close/>
                  </a:path>
                  <a:path w="434975" h="452120">
                    <a:moveTo>
                      <a:pt x="174194" y="34319"/>
                    </a:moveTo>
                    <a:lnTo>
                      <a:pt x="144694" y="34319"/>
                    </a:lnTo>
                    <a:lnTo>
                      <a:pt x="165015" y="148672"/>
                    </a:lnTo>
                    <a:lnTo>
                      <a:pt x="194521" y="148672"/>
                    </a:lnTo>
                    <a:lnTo>
                      <a:pt x="174194" y="343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206" name="object 122"/>
              <p:cNvSpPr/>
              <p:nvPr/>
            </p:nvSpPr>
            <p:spPr>
              <a:xfrm>
                <a:off x="2889120" y="2635627"/>
                <a:ext cx="392883" cy="391271"/>
              </a:xfrm>
              <a:custGeom>
                <a:avLst/>
                <a:gdLst/>
                <a:ahLst/>
                <a:cxnLst/>
                <a:rect l="l" t="t" r="r" b="b"/>
                <a:pathLst>
                  <a:path w="464185" h="462279">
                    <a:moveTo>
                      <a:pt x="152153" y="372121"/>
                    </a:moveTo>
                    <a:lnTo>
                      <a:pt x="54234" y="414425"/>
                    </a:lnTo>
                    <a:lnTo>
                      <a:pt x="96367" y="414425"/>
                    </a:lnTo>
                    <a:lnTo>
                      <a:pt x="152153" y="390279"/>
                    </a:lnTo>
                    <a:lnTo>
                      <a:pt x="152153" y="372121"/>
                    </a:lnTo>
                    <a:close/>
                  </a:path>
                  <a:path w="464185" h="462279">
                    <a:moveTo>
                      <a:pt x="152153" y="404172"/>
                    </a:moveTo>
                    <a:lnTo>
                      <a:pt x="128477" y="414425"/>
                    </a:lnTo>
                    <a:lnTo>
                      <a:pt x="152153" y="414425"/>
                    </a:lnTo>
                    <a:lnTo>
                      <a:pt x="152153" y="404172"/>
                    </a:lnTo>
                    <a:close/>
                  </a:path>
                  <a:path w="464185" h="462279">
                    <a:moveTo>
                      <a:pt x="152153" y="339956"/>
                    </a:moveTo>
                    <a:lnTo>
                      <a:pt x="44747" y="386485"/>
                    </a:lnTo>
                    <a:lnTo>
                      <a:pt x="44747" y="404629"/>
                    </a:lnTo>
                    <a:lnTo>
                      <a:pt x="152153" y="358185"/>
                    </a:lnTo>
                    <a:lnTo>
                      <a:pt x="152153" y="339956"/>
                    </a:lnTo>
                    <a:close/>
                  </a:path>
                  <a:path w="464185" h="462279">
                    <a:moveTo>
                      <a:pt x="152153" y="307861"/>
                    </a:moveTo>
                    <a:lnTo>
                      <a:pt x="44747" y="354319"/>
                    </a:lnTo>
                    <a:lnTo>
                      <a:pt x="44747" y="372521"/>
                    </a:lnTo>
                    <a:lnTo>
                      <a:pt x="152153" y="326120"/>
                    </a:lnTo>
                    <a:lnTo>
                      <a:pt x="152153" y="307861"/>
                    </a:lnTo>
                    <a:close/>
                  </a:path>
                  <a:path w="464185" h="462279">
                    <a:moveTo>
                      <a:pt x="152153" y="275810"/>
                    </a:moveTo>
                    <a:lnTo>
                      <a:pt x="44747" y="322211"/>
                    </a:lnTo>
                    <a:lnTo>
                      <a:pt x="44747" y="340466"/>
                    </a:lnTo>
                    <a:lnTo>
                      <a:pt x="152153" y="293969"/>
                    </a:lnTo>
                    <a:lnTo>
                      <a:pt x="152153" y="275810"/>
                    </a:lnTo>
                    <a:close/>
                  </a:path>
                  <a:path w="464185" h="462279">
                    <a:moveTo>
                      <a:pt x="152153" y="243702"/>
                    </a:moveTo>
                    <a:lnTo>
                      <a:pt x="44747" y="290142"/>
                    </a:lnTo>
                    <a:lnTo>
                      <a:pt x="44747" y="308319"/>
                    </a:lnTo>
                    <a:lnTo>
                      <a:pt x="152153" y="261875"/>
                    </a:lnTo>
                    <a:lnTo>
                      <a:pt x="152153" y="243702"/>
                    </a:lnTo>
                    <a:close/>
                  </a:path>
                  <a:path w="464185" h="462279">
                    <a:moveTo>
                      <a:pt x="152153" y="211593"/>
                    </a:moveTo>
                    <a:lnTo>
                      <a:pt x="44747" y="258048"/>
                    </a:lnTo>
                    <a:lnTo>
                      <a:pt x="44747" y="276207"/>
                    </a:lnTo>
                    <a:lnTo>
                      <a:pt x="152153" y="229810"/>
                    </a:lnTo>
                    <a:lnTo>
                      <a:pt x="152153" y="211593"/>
                    </a:lnTo>
                    <a:close/>
                  </a:path>
                  <a:path w="464185" h="462279">
                    <a:moveTo>
                      <a:pt x="152153" y="179500"/>
                    </a:moveTo>
                    <a:lnTo>
                      <a:pt x="44747" y="225954"/>
                    </a:lnTo>
                    <a:lnTo>
                      <a:pt x="44747" y="244156"/>
                    </a:lnTo>
                    <a:lnTo>
                      <a:pt x="152153" y="197702"/>
                    </a:lnTo>
                    <a:lnTo>
                      <a:pt x="152153" y="179500"/>
                    </a:lnTo>
                    <a:close/>
                  </a:path>
                  <a:path w="464185" h="462279">
                    <a:moveTo>
                      <a:pt x="152153" y="147388"/>
                    </a:moveTo>
                    <a:lnTo>
                      <a:pt x="44747" y="193831"/>
                    </a:lnTo>
                    <a:lnTo>
                      <a:pt x="44747" y="212032"/>
                    </a:lnTo>
                    <a:lnTo>
                      <a:pt x="152153" y="165588"/>
                    </a:lnTo>
                    <a:lnTo>
                      <a:pt x="152153" y="147388"/>
                    </a:lnTo>
                    <a:close/>
                  </a:path>
                  <a:path w="464185" h="462279">
                    <a:moveTo>
                      <a:pt x="152153" y="115279"/>
                    </a:moveTo>
                    <a:lnTo>
                      <a:pt x="44747" y="161737"/>
                    </a:lnTo>
                    <a:lnTo>
                      <a:pt x="44747" y="179938"/>
                    </a:lnTo>
                    <a:lnTo>
                      <a:pt x="152153" y="133496"/>
                    </a:lnTo>
                    <a:lnTo>
                      <a:pt x="152153" y="115279"/>
                    </a:lnTo>
                    <a:close/>
                  </a:path>
                  <a:path w="464185" h="462279">
                    <a:moveTo>
                      <a:pt x="152153" y="83214"/>
                    </a:moveTo>
                    <a:lnTo>
                      <a:pt x="44747" y="129687"/>
                    </a:lnTo>
                    <a:lnTo>
                      <a:pt x="44747" y="147845"/>
                    </a:lnTo>
                    <a:lnTo>
                      <a:pt x="152153" y="101386"/>
                    </a:lnTo>
                    <a:lnTo>
                      <a:pt x="152153" y="83214"/>
                    </a:lnTo>
                    <a:close/>
                  </a:path>
                  <a:path w="464185" h="462279">
                    <a:moveTo>
                      <a:pt x="152153" y="51062"/>
                    </a:moveTo>
                    <a:lnTo>
                      <a:pt x="44747" y="97520"/>
                    </a:lnTo>
                    <a:lnTo>
                      <a:pt x="44747" y="115722"/>
                    </a:lnTo>
                    <a:lnTo>
                      <a:pt x="152153" y="69278"/>
                    </a:lnTo>
                    <a:lnTo>
                      <a:pt x="152153" y="51062"/>
                    </a:lnTo>
                    <a:close/>
                  </a:path>
                  <a:path w="464185" h="462279">
                    <a:moveTo>
                      <a:pt x="152153" y="19025"/>
                    </a:moveTo>
                    <a:lnTo>
                      <a:pt x="44747" y="65426"/>
                    </a:lnTo>
                    <a:lnTo>
                      <a:pt x="44747" y="83671"/>
                    </a:lnTo>
                    <a:lnTo>
                      <a:pt x="152153" y="37227"/>
                    </a:lnTo>
                    <a:lnTo>
                      <a:pt x="152153" y="19025"/>
                    </a:lnTo>
                    <a:close/>
                  </a:path>
                  <a:path w="464185" h="462279">
                    <a:moveTo>
                      <a:pt x="152153" y="0"/>
                    </a:moveTo>
                    <a:lnTo>
                      <a:pt x="121892" y="0"/>
                    </a:lnTo>
                    <a:lnTo>
                      <a:pt x="44747" y="33371"/>
                    </a:lnTo>
                    <a:lnTo>
                      <a:pt x="44747" y="51573"/>
                    </a:lnTo>
                    <a:lnTo>
                      <a:pt x="152153" y="5105"/>
                    </a:lnTo>
                    <a:lnTo>
                      <a:pt x="152153" y="0"/>
                    </a:lnTo>
                    <a:close/>
                  </a:path>
                  <a:path w="464185" h="462279">
                    <a:moveTo>
                      <a:pt x="89797" y="0"/>
                    </a:moveTo>
                    <a:lnTo>
                      <a:pt x="44747" y="0"/>
                    </a:lnTo>
                    <a:lnTo>
                      <a:pt x="44747" y="19411"/>
                    </a:lnTo>
                    <a:lnTo>
                      <a:pt x="89797" y="0"/>
                    </a:lnTo>
                    <a:close/>
                  </a:path>
                  <a:path w="464185" h="462279">
                    <a:moveTo>
                      <a:pt x="284384" y="152806"/>
                    </a:moveTo>
                    <a:lnTo>
                      <a:pt x="176921" y="152806"/>
                    </a:lnTo>
                    <a:lnTo>
                      <a:pt x="176921" y="414425"/>
                    </a:lnTo>
                    <a:lnTo>
                      <a:pt x="284384" y="414425"/>
                    </a:lnTo>
                    <a:lnTo>
                      <a:pt x="284384" y="152806"/>
                    </a:lnTo>
                    <a:close/>
                  </a:path>
                  <a:path w="464185" h="462279">
                    <a:moveTo>
                      <a:pt x="414568" y="384818"/>
                    </a:moveTo>
                    <a:lnTo>
                      <a:pt x="346283" y="414425"/>
                    </a:lnTo>
                    <a:lnTo>
                      <a:pt x="414568" y="414425"/>
                    </a:lnTo>
                    <a:lnTo>
                      <a:pt x="414568" y="384818"/>
                    </a:lnTo>
                    <a:close/>
                  </a:path>
                  <a:path w="464185" h="462279">
                    <a:moveTo>
                      <a:pt x="414568" y="314133"/>
                    </a:moveTo>
                    <a:lnTo>
                      <a:pt x="307162" y="360832"/>
                    </a:lnTo>
                    <a:lnTo>
                      <a:pt x="307162" y="394333"/>
                    </a:lnTo>
                    <a:lnTo>
                      <a:pt x="414568" y="347706"/>
                    </a:lnTo>
                    <a:lnTo>
                      <a:pt x="414568" y="314133"/>
                    </a:lnTo>
                    <a:close/>
                  </a:path>
                  <a:path w="464185" h="462279">
                    <a:moveTo>
                      <a:pt x="414568" y="243544"/>
                    </a:moveTo>
                    <a:lnTo>
                      <a:pt x="307162" y="290200"/>
                    </a:lnTo>
                    <a:lnTo>
                      <a:pt x="307162" y="323773"/>
                    </a:lnTo>
                    <a:lnTo>
                      <a:pt x="414568" y="277059"/>
                    </a:lnTo>
                    <a:lnTo>
                      <a:pt x="414568" y="243544"/>
                    </a:lnTo>
                    <a:close/>
                  </a:path>
                  <a:path w="464185" h="462279">
                    <a:moveTo>
                      <a:pt x="414568" y="172929"/>
                    </a:moveTo>
                    <a:lnTo>
                      <a:pt x="307162" y="219585"/>
                    </a:lnTo>
                    <a:lnTo>
                      <a:pt x="307162" y="253131"/>
                    </a:lnTo>
                    <a:lnTo>
                      <a:pt x="414568" y="206475"/>
                    </a:lnTo>
                    <a:lnTo>
                      <a:pt x="414568" y="172929"/>
                    </a:lnTo>
                    <a:close/>
                  </a:path>
                  <a:path w="464185" h="462279">
                    <a:moveTo>
                      <a:pt x="414568" y="102283"/>
                    </a:moveTo>
                    <a:lnTo>
                      <a:pt x="307162" y="148882"/>
                    </a:lnTo>
                    <a:lnTo>
                      <a:pt x="307162" y="182455"/>
                    </a:lnTo>
                    <a:lnTo>
                      <a:pt x="414568" y="135856"/>
                    </a:lnTo>
                    <a:lnTo>
                      <a:pt x="414568" y="102283"/>
                    </a:lnTo>
                    <a:close/>
                  </a:path>
                  <a:path w="464185" h="462279">
                    <a:moveTo>
                      <a:pt x="390380" y="75694"/>
                    </a:moveTo>
                    <a:lnTo>
                      <a:pt x="307162" y="75694"/>
                    </a:lnTo>
                    <a:lnTo>
                      <a:pt x="307162" y="111827"/>
                    </a:lnTo>
                    <a:lnTo>
                      <a:pt x="390380" y="75694"/>
                    </a:lnTo>
                    <a:close/>
                  </a:path>
                  <a:path w="464185" h="462279">
                    <a:moveTo>
                      <a:pt x="464024" y="431661"/>
                    </a:moveTo>
                    <a:lnTo>
                      <a:pt x="0" y="431661"/>
                    </a:lnTo>
                    <a:lnTo>
                      <a:pt x="0" y="462020"/>
                    </a:lnTo>
                    <a:lnTo>
                      <a:pt x="464024" y="462020"/>
                    </a:lnTo>
                    <a:lnTo>
                      <a:pt x="464024" y="4316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207" name="object 123"/>
              <p:cNvSpPr/>
              <p:nvPr/>
            </p:nvSpPr>
            <p:spPr>
              <a:xfrm>
                <a:off x="4396494" y="2507651"/>
                <a:ext cx="632591" cy="632591"/>
              </a:xfrm>
              <a:custGeom>
                <a:avLst/>
                <a:gdLst/>
                <a:ahLst/>
                <a:cxnLst/>
                <a:rect l="l" t="t" r="r" b="b"/>
                <a:pathLst>
                  <a:path w="747395" h="747395">
                    <a:moveTo>
                      <a:pt x="81785" y="0"/>
                    </a:moveTo>
                    <a:lnTo>
                      <a:pt x="0" y="0"/>
                    </a:lnTo>
                    <a:lnTo>
                      <a:pt x="0" y="81785"/>
                    </a:lnTo>
                    <a:lnTo>
                      <a:pt x="81785" y="0"/>
                    </a:lnTo>
                    <a:close/>
                  </a:path>
                  <a:path w="747395" h="747395">
                    <a:moveTo>
                      <a:pt x="747381" y="665596"/>
                    </a:moveTo>
                    <a:lnTo>
                      <a:pt x="665596" y="665596"/>
                    </a:lnTo>
                    <a:lnTo>
                      <a:pt x="665596" y="747382"/>
                    </a:lnTo>
                    <a:lnTo>
                      <a:pt x="747381" y="665596"/>
                    </a:lnTo>
                    <a:close/>
                  </a:path>
                  <a:path w="747395" h="747395">
                    <a:moveTo>
                      <a:pt x="747384" y="499197"/>
                    </a:moveTo>
                    <a:lnTo>
                      <a:pt x="665596" y="499197"/>
                    </a:lnTo>
                    <a:lnTo>
                      <a:pt x="665596" y="580983"/>
                    </a:lnTo>
                    <a:lnTo>
                      <a:pt x="747384" y="499197"/>
                    </a:lnTo>
                    <a:close/>
                  </a:path>
                  <a:path w="747395" h="747395">
                    <a:moveTo>
                      <a:pt x="747381" y="332798"/>
                    </a:moveTo>
                    <a:lnTo>
                      <a:pt x="665596" y="332798"/>
                    </a:lnTo>
                    <a:lnTo>
                      <a:pt x="665596" y="414583"/>
                    </a:lnTo>
                    <a:lnTo>
                      <a:pt x="747381" y="332798"/>
                    </a:lnTo>
                    <a:close/>
                  </a:path>
                  <a:path w="747395" h="747395">
                    <a:moveTo>
                      <a:pt x="747384" y="166399"/>
                    </a:moveTo>
                    <a:lnTo>
                      <a:pt x="665596" y="166399"/>
                    </a:lnTo>
                    <a:lnTo>
                      <a:pt x="665596" y="248184"/>
                    </a:lnTo>
                    <a:lnTo>
                      <a:pt x="747384" y="166399"/>
                    </a:lnTo>
                    <a:close/>
                  </a:path>
                  <a:path w="747395" h="747395">
                    <a:moveTo>
                      <a:pt x="747381" y="0"/>
                    </a:moveTo>
                    <a:lnTo>
                      <a:pt x="665596" y="0"/>
                    </a:lnTo>
                    <a:lnTo>
                      <a:pt x="665596" y="81785"/>
                    </a:lnTo>
                    <a:lnTo>
                      <a:pt x="747381" y="0"/>
                    </a:lnTo>
                    <a:close/>
                  </a:path>
                  <a:path w="747395" h="747395">
                    <a:moveTo>
                      <a:pt x="580981" y="665596"/>
                    </a:moveTo>
                    <a:lnTo>
                      <a:pt x="499197" y="665596"/>
                    </a:lnTo>
                    <a:lnTo>
                      <a:pt x="499197" y="747386"/>
                    </a:lnTo>
                    <a:lnTo>
                      <a:pt x="580981" y="665596"/>
                    </a:lnTo>
                    <a:close/>
                  </a:path>
                  <a:path w="747395" h="747395">
                    <a:moveTo>
                      <a:pt x="580981" y="499197"/>
                    </a:moveTo>
                    <a:lnTo>
                      <a:pt x="499197" y="499197"/>
                    </a:lnTo>
                    <a:lnTo>
                      <a:pt x="499197" y="580983"/>
                    </a:lnTo>
                    <a:lnTo>
                      <a:pt x="580981" y="499197"/>
                    </a:lnTo>
                    <a:close/>
                  </a:path>
                  <a:path w="747395" h="747395">
                    <a:moveTo>
                      <a:pt x="580981" y="332798"/>
                    </a:moveTo>
                    <a:lnTo>
                      <a:pt x="499197" y="332798"/>
                    </a:lnTo>
                    <a:lnTo>
                      <a:pt x="499197" y="414587"/>
                    </a:lnTo>
                    <a:lnTo>
                      <a:pt x="580981" y="332798"/>
                    </a:lnTo>
                    <a:close/>
                  </a:path>
                  <a:path w="747395" h="747395">
                    <a:moveTo>
                      <a:pt x="580981" y="166399"/>
                    </a:moveTo>
                    <a:lnTo>
                      <a:pt x="499197" y="166399"/>
                    </a:lnTo>
                    <a:lnTo>
                      <a:pt x="499197" y="248184"/>
                    </a:lnTo>
                    <a:lnTo>
                      <a:pt x="580981" y="166399"/>
                    </a:lnTo>
                    <a:close/>
                  </a:path>
                  <a:path w="747395" h="747395">
                    <a:moveTo>
                      <a:pt x="580981" y="0"/>
                    </a:moveTo>
                    <a:lnTo>
                      <a:pt x="499197" y="0"/>
                    </a:lnTo>
                    <a:lnTo>
                      <a:pt x="499197" y="81789"/>
                    </a:lnTo>
                    <a:lnTo>
                      <a:pt x="580981" y="0"/>
                    </a:lnTo>
                    <a:close/>
                  </a:path>
                  <a:path w="747395" h="747395">
                    <a:moveTo>
                      <a:pt x="414582" y="665596"/>
                    </a:moveTo>
                    <a:lnTo>
                      <a:pt x="332798" y="665596"/>
                    </a:lnTo>
                    <a:lnTo>
                      <a:pt x="332798" y="747382"/>
                    </a:lnTo>
                    <a:lnTo>
                      <a:pt x="414582" y="665596"/>
                    </a:lnTo>
                    <a:close/>
                  </a:path>
                  <a:path w="747395" h="747395">
                    <a:moveTo>
                      <a:pt x="414586" y="499197"/>
                    </a:moveTo>
                    <a:lnTo>
                      <a:pt x="332798" y="499197"/>
                    </a:lnTo>
                    <a:lnTo>
                      <a:pt x="332798" y="580983"/>
                    </a:lnTo>
                    <a:lnTo>
                      <a:pt x="414586" y="499197"/>
                    </a:lnTo>
                    <a:close/>
                  </a:path>
                  <a:path w="747395" h="747395">
                    <a:moveTo>
                      <a:pt x="414582" y="332798"/>
                    </a:moveTo>
                    <a:lnTo>
                      <a:pt x="332798" y="332798"/>
                    </a:lnTo>
                    <a:lnTo>
                      <a:pt x="332798" y="414583"/>
                    </a:lnTo>
                    <a:lnTo>
                      <a:pt x="414582" y="332798"/>
                    </a:lnTo>
                    <a:close/>
                  </a:path>
                  <a:path w="747395" h="747395">
                    <a:moveTo>
                      <a:pt x="414586" y="166399"/>
                    </a:moveTo>
                    <a:lnTo>
                      <a:pt x="332798" y="166399"/>
                    </a:lnTo>
                    <a:lnTo>
                      <a:pt x="332798" y="248184"/>
                    </a:lnTo>
                    <a:lnTo>
                      <a:pt x="414586" y="166399"/>
                    </a:lnTo>
                    <a:close/>
                  </a:path>
                  <a:path w="747395" h="747395">
                    <a:moveTo>
                      <a:pt x="414582" y="0"/>
                    </a:moveTo>
                    <a:lnTo>
                      <a:pt x="332798" y="0"/>
                    </a:lnTo>
                    <a:lnTo>
                      <a:pt x="332798" y="81785"/>
                    </a:lnTo>
                    <a:lnTo>
                      <a:pt x="414582" y="0"/>
                    </a:lnTo>
                    <a:close/>
                  </a:path>
                  <a:path w="747395" h="747395">
                    <a:moveTo>
                      <a:pt x="248184" y="665596"/>
                    </a:moveTo>
                    <a:lnTo>
                      <a:pt x="166399" y="665596"/>
                    </a:lnTo>
                    <a:lnTo>
                      <a:pt x="166399" y="747386"/>
                    </a:lnTo>
                    <a:lnTo>
                      <a:pt x="248184" y="665596"/>
                    </a:lnTo>
                    <a:close/>
                  </a:path>
                  <a:path w="747395" h="747395">
                    <a:moveTo>
                      <a:pt x="248184" y="499197"/>
                    </a:moveTo>
                    <a:lnTo>
                      <a:pt x="166399" y="499197"/>
                    </a:lnTo>
                    <a:lnTo>
                      <a:pt x="166399" y="580983"/>
                    </a:lnTo>
                    <a:lnTo>
                      <a:pt x="248184" y="499197"/>
                    </a:lnTo>
                    <a:close/>
                  </a:path>
                  <a:path w="747395" h="747395">
                    <a:moveTo>
                      <a:pt x="248184" y="332798"/>
                    </a:moveTo>
                    <a:lnTo>
                      <a:pt x="166399" y="332798"/>
                    </a:lnTo>
                    <a:lnTo>
                      <a:pt x="166399" y="414587"/>
                    </a:lnTo>
                    <a:lnTo>
                      <a:pt x="248184" y="332798"/>
                    </a:lnTo>
                    <a:close/>
                  </a:path>
                  <a:path w="747395" h="747395">
                    <a:moveTo>
                      <a:pt x="248184" y="166399"/>
                    </a:moveTo>
                    <a:lnTo>
                      <a:pt x="166399" y="166399"/>
                    </a:lnTo>
                    <a:lnTo>
                      <a:pt x="166399" y="248184"/>
                    </a:lnTo>
                    <a:lnTo>
                      <a:pt x="248184" y="166399"/>
                    </a:lnTo>
                    <a:close/>
                  </a:path>
                  <a:path w="747395" h="747395">
                    <a:moveTo>
                      <a:pt x="248184" y="0"/>
                    </a:moveTo>
                    <a:lnTo>
                      <a:pt x="166399" y="0"/>
                    </a:lnTo>
                    <a:lnTo>
                      <a:pt x="166399" y="81789"/>
                    </a:lnTo>
                    <a:lnTo>
                      <a:pt x="248184" y="0"/>
                    </a:lnTo>
                    <a:close/>
                  </a:path>
                  <a:path w="747395" h="747395">
                    <a:moveTo>
                      <a:pt x="81785" y="665596"/>
                    </a:moveTo>
                    <a:lnTo>
                      <a:pt x="0" y="665596"/>
                    </a:lnTo>
                    <a:lnTo>
                      <a:pt x="0" y="747382"/>
                    </a:lnTo>
                    <a:lnTo>
                      <a:pt x="81785" y="665596"/>
                    </a:lnTo>
                    <a:close/>
                  </a:path>
                  <a:path w="747395" h="747395">
                    <a:moveTo>
                      <a:pt x="81787" y="499197"/>
                    </a:moveTo>
                    <a:lnTo>
                      <a:pt x="0" y="499197"/>
                    </a:lnTo>
                    <a:lnTo>
                      <a:pt x="0" y="580983"/>
                    </a:lnTo>
                    <a:lnTo>
                      <a:pt x="81787" y="499197"/>
                    </a:lnTo>
                    <a:close/>
                  </a:path>
                  <a:path w="747395" h="747395">
                    <a:moveTo>
                      <a:pt x="81785" y="332798"/>
                    </a:moveTo>
                    <a:lnTo>
                      <a:pt x="0" y="332798"/>
                    </a:lnTo>
                    <a:lnTo>
                      <a:pt x="0" y="414583"/>
                    </a:lnTo>
                    <a:lnTo>
                      <a:pt x="81785" y="332798"/>
                    </a:lnTo>
                    <a:close/>
                  </a:path>
                  <a:path w="747395" h="747395">
                    <a:moveTo>
                      <a:pt x="81787" y="166399"/>
                    </a:moveTo>
                    <a:lnTo>
                      <a:pt x="0" y="166399"/>
                    </a:lnTo>
                    <a:lnTo>
                      <a:pt x="0" y="248184"/>
                    </a:lnTo>
                    <a:lnTo>
                      <a:pt x="81787" y="1663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pic>
            <p:nvPicPr>
              <p:cNvPr id="208" name="object 12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68390" y="3543109"/>
                <a:ext cx="320001" cy="312802"/>
              </a:xfrm>
              <a:prstGeom prst="rect">
                <a:avLst/>
              </a:prstGeom>
            </p:spPr>
          </p:pic>
          <p:sp>
            <p:nvSpPr>
              <p:cNvPr id="209" name="object 125"/>
              <p:cNvSpPr/>
              <p:nvPr/>
            </p:nvSpPr>
            <p:spPr>
              <a:xfrm>
                <a:off x="6013173" y="3307369"/>
                <a:ext cx="668601" cy="667526"/>
              </a:xfrm>
              <a:custGeom>
                <a:avLst/>
                <a:gdLst/>
                <a:ahLst/>
                <a:cxnLst/>
                <a:rect l="l" t="t" r="r" b="b"/>
                <a:pathLst>
                  <a:path w="789940" h="788670">
                    <a:moveTo>
                      <a:pt x="394854" y="0"/>
                    </a:moveTo>
                    <a:lnTo>
                      <a:pt x="341275" y="3810"/>
                    </a:lnTo>
                    <a:lnTo>
                      <a:pt x="289886" y="13970"/>
                    </a:lnTo>
                    <a:lnTo>
                      <a:pt x="241159" y="30480"/>
                    </a:lnTo>
                    <a:lnTo>
                      <a:pt x="195564" y="53340"/>
                    </a:lnTo>
                    <a:lnTo>
                      <a:pt x="153571" y="81280"/>
                    </a:lnTo>
                    <a:lnTo>
                      <a:pt x="115650" y="115570"/>
                    </a:lnTo>
                    <a:lnTo>
                      <a:pt x="82273" y="153670"/>
                    </a:lnTo>
                    <a:lnTo>
                      <a:pt x="53909" y="195580"/>
                    </a:lnTo>
                    <a:lnTo>
                      <a:pt x="31030" y="241300"/>
                    </a:lnTo>
                    <a:lnTo>
                      <a:pt x="14104" y="289560"/>
                    </a:lnTo>
                    <a:lnTo>
                      <a:pt x="3604" y="340360"/>
                    </a:lnTo>
                    <a:lnTo>
                      <a:pt x="0" y="394970"/>
                    </a:lnTo>
                    <a:lnTo>
                      <a:pt x="3604" y="448310"/>
                    </a:lnTo>
                    <a:lnTo>
                      <a:pt x="14104" y="499110"/>
                    </a:lnTo>
                    <a:lnTo>
                      <a:pt x="31030" y="548640"/>
                    </a:lnTo>
                    <a:lnTo>
                      <a:pt x="53909" y="594360"/>
                    </a:lnTo>
                    <a:lnTo>
                      <a:pt x="82273" y="636270"/>
                    </a:lnTo>
                    <a:lnTo>
                      <a:pt x="115650" y="673100"/>
                    </a:lnTo>
                    <a:lnTo>
                      <a:pt x="153571" y="707390"/>
                    </a:lnTo>
                    <a:lnTo>
                      <a:pt x="195564" y="735330"/>
                    </a:lnTo>
                    <a:lnTo>
                      <a:pt x="241159" y="758190"/>
                    </a:lnTo>
                    <a:lnTo>
                      <a:pt x="289886" y="774700"/>
                    </a:lnTo>
                    <a:lnTo>
                      <a:pt x="341275" y="786130"/>
                    </a:lnTo>
                    <a:lnTo>
                      <a:pt x="394854" y="788670"/>
                    </a:lnTo>
                    <a:lnTo>
                      <a:pt x="448432" y="786130"/>
                    </a:lnTo>
                    <a:lnTo>
                      <a:pt x="499821" y="774700"/>
                    </a:lnTo>
                    <a:lnTo>
                      <a:pt x="503569" y="773430"/>
                    </a:lnTo>
                    <a:lnTo>
                      <a:pt x="394854" y="773430"/>
                    </a:lnTo>
                    <a:lnTo>
                      <a:pt x="343356" y="770890"/>
                    </a:lnTo>
                    <a:lnTo>
                      <a:pt x="293964" y="760730"/>
                    </a:lnTo>
                    <a:lnTo>
                      <a:pt x="247129" y="744220"/>
                    </a:lnTo>
                    <a:lnTo>
                      <a:pt x="203305" y="722630"/>
                    </a:lnTo>
                    <a:lnTo>
                      <a:pt x="162943" y="694690"/>
                    </a:lnTo>
                    <a:lnTo>
                      <a:pt x="126497" y="662940"/>
                    </a:lnTo>
                    <a:lnTo>
                      <a:pt x="94418" y="626110"/>
                    </a:lnTo>
                    <a:lnTo>
                      <a:pt x="67157" y="585470"/>
                    </a:lnTo>
                    <a:lnTo>
                      <a:pt x="45167" y="542290"/>
                    </a:lnTo>
                    <a:lnTo>
                      <a:pt x="28899" y="495300"/>
                    </a:lnTo>
                    <a:lnTo>
                      <a:pt x="18807" y="445770"/>
                    </a:lnTo>
                    <a:lnTo>
                      <a:pt x="15342" y="394970"/>
                    </a:lnTo>
                    <a:lnTo>
                      <a:pt x="18807" y="342900"/>
                    </a:lnTo>
                    <a:lnTo>
                      <a:pt x="28899" y="293370"/>
                    </a:lnTo>
                    <a:lnTo>
                      <a:pt x="45167" y="246380"/>
                    </a:lnTo>
                    <a:lnTo>
                      <a:pt x="67157" y="203200"/>
                    </a:lnTo>
                    <a:lnTo>
                      <a:pt x="94418" y="162560"/>
                    </a:lnTo>
                    <a:lnTo>
                      <a:pt x="126497" y="125730"/>
                    </a:lnTo>
                    <a:lnTo>
                      <a:pt x="162943" y="93980"/>
                    </a:lnTo>
                    <a:lnTo>
                      <a:pt x="203305" y="67310"/>
                    </a:lnTo>
                    <a:lnTo>
                      <a:pt x="247129" y="44450"/>
                    </a:lnTo>
                    <a:lnTo>
                      <a:pt x="293964" y="27940"/>
                    </a:lnTo>
                    <a:lnTo>
                      <a:pt x="343356" y="17780"/>
                    </a:lnTo>
                    <a:lnTo>
                      <a:pt x="394854" y="15240"/>
                    </a:lnTo>
                    <a:lnTo>
                      <a:pt x="503569" y="15240"/>
                    </a:lnTo>
                    <a:lnTo>
                      <a:pt x="499821" y="13970"/>
                    </a:lnTo>
                    <a:lnTo>
                      <a:pt x="448432" y="3810"/>
                    </a:lnTo>
                    <a:lnTo>
                      <a:pt x="394854" y="0"/>
                    </a:lnTo>
                    <a:close/>
                  </a:path>
                  <a:path w="789940" h="788670">
                    <a:moveTo>
                      <a:pt x="503569" y="15240"/>
                    </a:moveTo>
                    <a:lnTo>
                      <a:pt x="394854" y="15240"/>
                    </a:lnTo>
                    <a:lnTo>
                      <a:pt x="446352" y="17780"/>
                    </a:lnTo>
                    <a:lnTo>
                      <a:pt x="495745" y="27940"/>
                    </a:lnTo>
                    <a:lnTo>
                      <a:pt x="542580" y="44450"/>
                    </a:lnTo>
                    <a:lnTo>
                      <a:pt x="586404" y="67310"/>
                    </a:lnTo>
                    <a:lnTo>
                      <a:pt x="626766" y="93980"/>
                    </a:lnTo>
                    <a:lnTo>
                      <a:pt x="663213" y="125730"/>
                    </a:lnTo>
                    <a:lnTo>
                      <a:pt x="695291" y="162560"/>
                    </a:lnTo>
                    <a:lnTo>
                      <a:pt x="722552" y="203200"/>
                    </a:lnTo>
                    <a:lnTo>
                      <a:pt x="744542" y="246380"/>
                    </a:lnTo>
                    <a:lnTo>
                      <a:pt x="760810" y="293370"/>
                    </a:lnTo>
                    <a:lnTo>
                      <a:pt x="770902" y="342900"/>
                    </a:lnTo>
                    <a:lnTo>
                      <a:pt x="774367" y="394970"/>
                    </a:lnTo>
                    <a:lnTo>
                      <a:pt x="770902" y="445770"/>
                    </a:lnTo>
                    <a:lnTo>
                      <a:pt x="760810" y="495300"/>
                    </a:lnTo>
                    <a:lnTo>
                      <a:pt x="744542" y="542290"/>
                    </a:lnTo>
                    <a:lnTo>
                      <a:pt x="722552" y="585470"/>
                    </a:lnTo>
                    <a:lnTo>
                      <a:pt x="695291" y="626110"/>
                    </a:lnTo>
                    <a:lnTo>
                      <a:pt x="663213" y="662940"/>
                    </a:lnTo>
                    <a:lnTo>
                      <a:pt x="626766" y="694690"/>
                    </a:lnTo>
                    <a:lnTo>
                      <a:pt x="586404" y="722630"/>
                    </a:lnTo>
                    <a:lnTo>
                      <a:pt x="542580" y="744220"/>
                    </a:lnTo>
                    <a:lnTo>
                      <a:pt x="495745" y="760730"/>
                    </a:lnTo>
                    <a:lnTo>
                      <a:pt x="446352" y="770890"/>
                    </a:lnTo>
                    <a:lnTo>
                      <a:pt x="394854" y="773430"/>
                    </a:lnTo>
                    <a:lnTo>
                      <a:pt x="503569" y="773430"/>
                    </a:lnTo>
                    <a:lnTo>
                      <a:pt x="548548" y="758190"/>
                    </a:lnTo>
                    <a:lnTo>
                      <a:pt x="594144" y="735330"/>
                    </a:lnTo>
                    <a:lnTo>
                      <a:pt x="636138" y="707390"/>
                    </a:lnTo>
                    <a:lnTo>
                      <a:pt x="674060" y="673100"/>
                    </a:lnTo>
                    <a:lnTo>
                      <a:pt x="707436" y="636270"/>
                    </a:lnTo>
                    <a:lnTo>
                      <a:pt x="735800" y="594360"/>
                    </a:lnTo>
                    <a:lnTo>
                      <a:pt x="758679" y="548640"/>
                    </a:lnTo>
                    <a:lnTo>
                      <a:pt x="775605" y="499110"/>
                    </a:lnTo>
                    <a:lnTo>
                      <a:pt x="786105" y="448310"/>
                    </a:lnTo>
                    <a:lnTo>
                      <a:pt x="789710" y="394970"/>
                    </a:lnTo>
                    <a:lnTo>
                      <a:pt x="786105" y="340360"/>
                    </a:lnTo>
                    <a:lnTo>
                      <a:pt x="775605" y="289560"/>
                    </a:lnTo>
                    <a:lnTo>
                      <a:pt x="758679" y="241300"/>
                    </a:lnTo>
                    <a:lnTo>
                      <a:pt x="735800" y="195580"/>
                    </a:lnTo>
                    <a:lnTo>
                      <a:pt x="707436" y="153670"/>
                    </a:lnTo>
                    <a:lnTo>
                      <a:pt x="674060" y="115570"/>
                    </a:lnTo>
                    <a:lnTo>
                      <a:pt x="636138" y="81280"/>
                    </a:lnTo>
                    <a:lnTo>
                      <a:pt x="594144" y="53340"/>
                    </a:lnTo>
                    <a:lnTo>
                      <a:pt x="548548" y="30480"/>
                    </a:lnTo>
                    <a:lnTo>
                      <a:pt x="503569" y="15240"/>
                    </a:lnTo>
                    <a:close/>
                  </a:path>
                  <a:path w="789940" h="788670">
                    <a:moveTo>
                      <a:pt x="394854" y="74930"/>
                    </a:moveTo>
                    <a:lnTo>
                      <a:pt x="342963" y="78740"/>
                    </a:lnTo>
                    <a:lnTo>
                      <a:pt x="293736" y="91440"/>
                    </a:lnTo>
                    <a:lnTo>
                      <a:pt x="247833" y="110490"/>
                    </a:lnTo>
                    <a:lnTo>
                      <a:pt x="205914" y="135890"/>
                    </a:lnTo>
                    <a:lnTo>
                      <a:pt x="168638" y="167640"/>
                    </a:lnTo>
                    <a:lnTo>
                      <a:pt x="136662" y="205740"/>
                    </a:lnTo>
                    <a:lnTo>
                      <a:pt x="110646" y="247650"/>
                    </a:lnTo>
                    <a:lnTo>
                      <a:pt x="91247" y="293370"/>
                    </a:lnTo>
                    <a:lnTo>
                      <a:pt x="79124" y="342900"/>
                    </a:lnTo>
                    <a:lnTo>
                      <a:pt x="74937" y="394970"/>
                    </a:lnTo>
                    <a:lnTo>
                      <a:pt x="79124" y="445770"/>
                    </a:lnTo>
                    <a:lnTo>
                      <a:pt x="91247" y="495300"/>
                    </a:lnTo>
                    <a:lnTo>
                      <a:pt x="110646" y="541020"/>
                    </a:lnTo>
                    <a:lnTo>
                      <a:pt x="136662" y="582930"/>
                    </a:lnTo>
                    <a:lnTo>
                      <a:pt x="168638" y="621030"/>
                    </a:lnTo>
                    <a:lnTo>
                      <a:pt x="205914" y="652780"/>
                    </a:lnTo>
                    <a:lnTo>
                      <a:pt x="247833" y="678180"/>
                    </a:lnTo>
                    <a:lnTo>
                      <a:pt x="293736" y="698500"/>
                    </a:lnTo>
                    <a:lnTo>
                      <a:pt x="342963" y="709930"/>
                    </a:lnTo>
                    <a:lnTo>
                      <a:pt x="394854" y="713740"/>
                    </a:lnTo>
                    <a:lnTo>
                      <a:pt x="446746" y="709930"/>
                    </a:lnTo>
                    <a:lnTo>
                      <a:pt x="495973" y="698500"/>
                    </a:lnTo>
                    <a:lnTo>
                      <a:pt x="394854" y="698500"/>
                    </a:lnTo>
                    <a:lnTo>
                      <a:pt x="345450" y="694690"/>
                    </a:lnTo>
                    <a:lnTo>
                      <a:pt x="298584" y="683260"/>
                    </a:lnTo>
                    <a:lnTo>
                      <a:pt x="254882" y="665480"/>
                    </a:lnTo>
                    <a:lnTo>
                      <a:pt x="214973" y="640080"/>
                    </a:lnTo>
                    <a:lnTo>
                      <a:pt x="179485" y="609600"/>
                    </a:lnTo>
                    <a:lnTo>
                      <a:pt x="149044" y="574040"/>
                    </a:lnTo>
                    <a:lnTo>
                      <a:pt x="124276" y="534670"/>
                    </a:lnTo>
                    <a:lnTo>
                      <a:pt x="105808" y="490220"/>
                    </a:lnTo>
                    <a:lnTo>
                      <a:pt x="94266" y="443230"/>
                    </a:lnTo>
                    <a:lnTo>
                      <a:pt x="90280" y="394970"/>
                    </a:lnTo>
                    <a:lnTo>
                      <a:pt x="94266" y="345440"/>
                    </a:lnTo>
                    <a:lnTo>
                      <a:pt x="105808" y="298450"/>
                    </a:lnTo>
                    <a:lnTo>
                      <a:pt x="124276" y="254000"/>
                    </a:lnTo>
                    <a:lnTo>
                      <a:pt x="149044" y="214630"/>
                    </a:lnTo>
                    <a:lnTo>
                      <a:pt x="179485" y="179070"/>
                    </a:lnTo>
                    <a:lnTo>
                      <a:pt x="214973" y="148590"/>
                    </a:lnTo>
                    <a:lnTo>
                      <a:pt x="254882" y="124460"/>
                    </a:lnTo>
                    <a:lnTo>
                      <a:pt x="298584" y="105410"/>
                    </a:lnTo>
                    <a:lnTo>
                      <a:pt x="345450" y="93980"/>
                    </a:lnTo>
                    <a:lnTo>
                      <a:pt x="394854" y="90170"/>
                    </a:lnTo>
                    <a:lnTo>
                      <a:pt x="491049" y="90170"/>
                    </a:lnTo>
                    <a:lnTo>
                      <a:pt x="446746" y="78740"/>
                    </a:lnTo>
                    <a:lnTo>
                      <a:pt x="394854" y="74930"/>
                    </a:lnTo>
                    <a:close/>
                  </a:path>
                  <a:path w="789940" h="788670">
                    <a:moveTo>
                      <a:pt x="491049" y="90170"/>
                    </a:moveTo>
                    <a:lnTo>
                      <a:pt x="394854" y="90170"/>
                    </a:lnTo>
                    <a:lnTo>
                      <a:pt x="444258" y="93980"/>
                    </a:lnTo>
                    <a:lnTo>
                      <a:pt x="491124" y="105410"/>
                    </a:lnTo>
                    <a:lnTo>
                      <a:pt x="534824" y="124460"/>
                    </a:lnTo>
                    <a:lnTo>
                      <a:pt x="574732" y="148590"/>
                    </a:lnTo>
                    <a:lnTo>
                      <a:pt x="610221" y="179070"/>
                    </a:lnTo>
                    <a:lnTo>
                      <a:pt x="640663" y="214630"/>
                    </a:lnTo>
                    <a:lnTo>
                      <a:pt x="665432" y="254000"/>
                    </a:lnTo>
                    <a:lnTo>
                      <a:pt x="683901" y="298450"/>
                    </a:lnTo>
                    <a:lnTo>
                      <a:pt x="695443" y="345440"/>
                    </a:lnTo>
                    <a:lnTo>
                      <a:pt x="699429" y="394970"/>
                    </a:lnTo>
                    <a:lnTo>
                      <a:pt x="695443" y="443230"/>
                    </a:lnTo>
                    <a:lnTo>
                      <a:pt x="683901" y="490220"/>
                    </a:lnTo>
                    <a:lnTo>
                      <a:pt x="665432" y="534670"/>
                    </a:lnTo>
                    <a:lnTo>
                      <a:pt x="640663" y="574040"/>
                    </a:lnTo>
                    <a:lnTo>
                      <a:pt x="610221" y="609600"/>
                    </a:lnTo>
                    <a:lnTo>
                      <a:pt x="574732" y="640080"/>
                    </a:lnTo>
                    <a:lnTo>
                      <a:pt x="534824" y="665480"/>
                    </a:lnTo>
                    <a:lnTo>
                      <a:pt x="491124" y="683260"/>
                    </a:lnTo>
                    <a:lnTo>
                      <a:pt x="444258" y="694690"/>
                    </a:lnTo>
                    <a:lnTo>
                      <a:pt x="394854" y="698500"/>
                    </a:lnTo>
                    <a:lnTo>
                      <a:pt x="495973" y="698500"/>
                    </a:lnTo>
                    <a:lnTo>
                      <a:pt x="541875" y="678180"/>
                    </a:lnTo>
                    <a:lnTo>
                      <a:pt x="583793" y="652780"/>
                    </a:lnTo>
                    <a:lnTo>
                      <a:pt x="621068" y="621030"/>
                    </a:lnTo>
                    <a:lnTo>
                      <a:pt x="653045" y="582930"/>
                    </a:lnTo>
                    <a:lnTo>
                      <a:pt x="679062" y="541020"/>
                    </a:lnTo>
                    <a:lnTo>
                      <a:pt x="698462" y="495300"/>
                    </a:lnTo>
                    <a:lnTo>
                      <a:pt x="710585" y="445770"/>
                    </a:lnTo>
                    <a:lnTo>
                      <a:pt x="714772" y="394970"/>
                    </a:lnTo>
                    <a:lnTo>
                      <a:pt x="710585" y="342900"/>
                    </a:lnTo>
                    <a:lnTo>
                      <a:pt x="698462" y="293370"/>
                    </a:lnTo>
                    <a:lnTo>
                      <a:pt x="679062" y="247650"/>
                    </a:lnTo>
                    <a:lnTo>
                      <a:pt x="653045" y="205740"/>
                    </a:lnTo>
                    <a:lnTo>
                      <a:pt x="621068" y="167640"/>
                    </a:lnTo>
                    <a:lnTo>
                      <a:pt x="583792" y="135890"/>
                    </a:lnTo>
                    <a:lnTo>
                      <a:pt x="541873" y="110490"/>
                    </a:lnTo>
                    <a:lnTo>
                      <a:pt x="495972" y="91440"/>
                    </a:lnTo>
                    <a:lnTo>
                      <a:pt x="491049" y="90170"/>
                    </a:lnTo>
                    <a:close/>
                  </a:path>
                  <a:path w="789940" h="788670">
                    <a:moveTo>
                      <a:pt x="394854" y="149860"/>
                    </a:moveTo>
                    <a:lnTo>
                      <a:pt x="345482" y="154940"/>
                    </a:lnTo>
                    <a:lnTo>
                      <a:pt x="299497" y="168910"/>
                    </a:lnTo>
                    <a:lnTo>
                      <a:pt x="257885" y="191770"/>
                    </a:lnTo>
                    <a:lnTo>
                      <a:pt x="221630" y="220980"/>
                    </a:lnTo>
                    <a:lnTo>
                      <a:pt x="191716" y="257810"/>
                    </a:lnTo>
                    <a:lnTo>
                      <a:pt x="169128" y="299720"/>
                    </a:lnTo>
                    <a:lnTo>
                      <a:pt x="154852" y="345440"/>
                    </a:lnTo>
                    <a:lnTo>
                      <a:pt x="149875" y="394970"/>
                    </a:lnTo>
                    <a:lnTo>
                      <a:pt x="154852" y="443230"/>
                    </a:lnTo>
                    <a:lnTo>
                      <a:pt x="169128" y="490220"/>
                    </a:lnTo>
                    <a:lnTo>
                      <a:pt x="191716" y="530860"/>
                    </a:lnTo>
                    <a:lnTo>
                      <a:pt x="221630" y="567690"/>
                    </a:lnTo>
                    <a:lnTo>
                      <a:pt x="257886" y="598170"/>
                    </a:lnTo>
                    <a:lnTo>
                      <a:pt x="299499" y="619760"/>
                    </a:lnTo>
                    <a:lnTo>
                      <a:pt x="345484" y="635000"/>
                    </a:lnTo>
                    <a:lnTo>
                      <a:pt x="394854" y="638810"/>
                    </a:lnTo>
                    <a:lnTo>
                      <a:pt x="444224" y="635000"/>
                    </a:lnTo>
                    <a:lnTo>
                      <a:pt x="478713" y="623570"/>
                    </a:lnTo>
                    <a:lnTo>
                      <a:pt x="394854" y="623570"/>
                    </a:lnTo>
                    <a:lnTo>
                      <a:pt x="348575" y="619760"/>
                    </a:lnTo>
                    <a:lnTo>
                      <a:pt x="305470" y="605790"/>
                    </a:lnTo>
                    <a:lnTo>
                      <a:pt x="266462" y="585470"/>
                    </a:lnTo>
                    <a:lnTo>
                      <a:pt x="232477" y="556260"/>
                    </a:lnTo>
                    <a:lnTo>
                      <a:pt x="204436" y="523240"/>
                    </a:lnTo>
                    <a:lnTo>
                      <a:pt x="183264" y="483870"/>
                    </a:lnTo>
                    <a:lnTo>
                      <a:pt x="169883" y="440690"/>
                    </a:lnTo>
                    <a:lnTo>
                      <a:pt x="165218" y="394970"/>
                    </a:lnTo>
                    <a:lnTo>
                      <a:pt x="169883" y="347980"/>
                    </a:lnTo>
                    <a:lnTo>
                      <a:pt x="183264" y="304800"/>
                    </a:lnTo>
                    <a:lnTo>
                      <a:pt x="204436" y="265430"/>
                    </a:lnTo>
                    <a:lnTo>
                      <a:pt x="232477" y="232410"/>
                    </a:lnTo>
                    <a:lnTo>
                      <a:pt x="266461" y="204470"/>
                    </a:lnTo>
                    <a:lnTo>
                      <a:pt x="305468" y="182880"/>
                    </a:lnTo>
                    <a:lnTo>
                      <a:pt x="348573" y="168910"/>
                    </a:lnTo>
                    <a:lnTo>
                      <a:pt x="394854" y="165100"/>
                    </a:lnTo>
                    <a:lnTo>
                      <a:pt x="477668" y="165100"/>
                    </a:lnTo>
                    <a:lnTo>
                      <a:pt x="444224" y="154940"/>
                    </a:lnTo>
                    <a:lnTo>
                      <a:pt x="394854" y="149860"/>
                    </a:lnTo>
                    <a:close/>
                  </a:path>
                  <a:path w="789940" h="788670">
                    <a:moveTo>
                      <a:pt x="477668" y="165100"/>
                    </a:moveTo>
                    <a:lnTo>
                      <a:pt x="394854" y="165100"/>
                    </a:lnTo>
                    <a:lnTo>
                      <a:pt x="441134" y="168910"/>
                    </a:lnTo>
                    <a:lnTo>
                      <a:pt x="484239" y="182880"/>
                    </a:lnTo>
                    <a:lnTo>
                      <a:pt x="523247" y="204470"/>
                    </a:lnTo>
                    <a:lnTo>
                      <a:pt x="557232" y="232410"/>
                    </a:lnTo>
                    <a:lnTo>
                      <a:pt x="585272" y="265430"/>
                    </a:lnTo>
                    <a:lnTo>
                      <a:pt x="606443" y="304800"/>
                    </a:lnTo>
                    <a:lnTo>
                      <a:pt x="619823" y="347980"/>
                    </a:lnTo>
                    <a:lnTo>
                      <a:pt x="624488" y="394970"/>
                    </a:lnTo>
                    <a:lnTo>
                      <a:pt x="619822" y="440690"/>
                    </a:lnTo>
                    <a:lnTo>
                      <a:pt x="606442" y="483870"/>
                    </a:lnTo>
                    <a:lnTo>
                      <a:pt x="585271" y="523240"/>
                    </a:lnTo>
                    <a:lnTo>
                      <a:pt x="557232" y="556260"/>
                    </a:lnTo>
                    <a:lnTo>
                      <a:pt x="523247" y="585470"/>
                    </a:lnTo>
                    <a:lnTo>
                      <a:pt x="484239" y="605790"/>
                    </a:lnTo>
                    <a:lnTo>
                      <a:pt x="441134" y="619760"/>
                    </a:lnTo>
                    <a:lnTo>
                      <a:pt x="394854" y="623570"/>
                    </a:lnTo>
                    <a:lnTo>
                      <a:pt x="478713" y="623570"/>
                    </a:lnTo>
                    <a:lnTo>
                      <a:pt x="531823" y="598170"/>
                    </a:lnTo>
                    <a:lnTo>
                      <a:pt x="568079" y="567690"/>
                    </a:lnTo>
                    <a:lnTo>
                      <a:pt x="597991" y="530860"/>
                    </a:lnTo>
                    <a:lnTo>
                      <a:pt x="620578" y="490220"/>
                    </a:lnTo>
                    <a:lnTo>
                      <a:pt x="634853" y="443230"/>
                    </a:lnTo>
                    <a:lnTo>
                      <a:pt x="639831" y="394970"/>
                    </a:lnTo>
                    <a:lnTo>
                      <a:pt x="634853" y="345440"/>
                    </a:lnTo>
                    <a:lnTo>
                      <a:pt x="620579" y="299720"/>
                    </a:lnTo>
                    <a:lnTo>
                      <a:pt x="597992" y="257810"/>
                    </a:lnTo>
                    <a:lnTo>
                      <a:pt x="568079" y="220980"/>
                    </a:lnTo>
                    <a:lnTo>
                      <a:pt x="531823" y="191770"/>
                    </a:lnTo>
                    <a:lnTo>
                      <a:pt x="490209" y="168910"/>
                    </a:lnTo>
                    <a:lnTo>
                      <a:pt x="477668" y="165100"/>
                    </a:lnTo>
                    <a:close/>
                  </a:path>
                  <a:path w="789940" h="788670">
                    <a:moveTo>
                      <a:pt x="394854" y="224790"/>
                    </a:moveTo>
                    <a:lnTo>
                      <a:pt x="328667" y="237490"/>
                    </a:lnTo>
                    <a:lnTo>
                      <a:pt x="274622" y="274320"/>
                    </a:lnTo>
                    <a:lnTo>
                      <a:pt x="238180" y="327660"/>
                    </a:lnTo>
                    <a:lnTo>
                      <a:pt x="224816" y="394970"/>
                    </a:lnTo>
                    <a:lnTo>
                      <a:pt x="228271" y="429260"/>
                    </a:lnTo>
                    <a:lnTo>
                      <a:pt x="253859" y="488950"/>
                    </a:lnTo>
                    <a:lnTo>
                      <a:pt x="299784" y="535940"/>
                    </a:lnTo>
                    <a:lnTo>
                      <a:pt x="360585" y="561340"/>
                    </a:lnTo>
                    <a:lnTo>
                      <a:pt x="394854" y="563880"/>
                    </a:lnTo>
                    <a:lnTo>
                      <a:pt x="429122" y="561340"/>
                    </a:lnTo>
                    <a:lnTo>
                      <a:pt x="461040" y="551180"/>
                    </a:lnTo>
                    <a:lnTo>
                      <a:pt x="465854" y="548640"/>
                    </a:lnTo>
                    <a:lnTo>
                      <a:pt x="394854" y="548640"/>
                    </a:lnTo>
                    <a:lnTo>
                      <a:pt x="363678" y="546100"/>
                    </a:lnTo>
                    <a:lnTo>
                      <a:pt x="308361" y="523240"/>
                    </a:lnTo>
                    <a:lnTo>
                      <a:pt x="266579" y="481330"/>
                    </a:lnTo>
                    <a:lnTo>
                      <a:pt x="243302" y="425450"/>
                    </a:lnTo>
                    <a:lnTo>
                      <a:pt x="240159" y="394970"/>
                    </a:lnTo>
                    <a:lnTo>
                      <a:pt x="243302" y="363220"/>
                    </a:lnTo>
                    <a:lnTo>
                      <a:pt x="266579" y="307340"/>
                    </a:lnTo>
                    <a:lnTo>
                      <a:pt x="308361" y="266700"/>
                    </a:lnTo>
                    <a:lnTo>
                      <a:pt x="363678" y="242570"/>
                    </a:lnTo>
                    <a:lnTo>
                      <a:pt x="394854" y="240030"/>
                    </a:lnTo>
                    <a:lnTo>
                      <a:pt x="465484" y="240030"/>
                    </a:lnTo>
                    <a:lnTo>
                      <a:pt x="461040" y="237490"/>
                    </a:lnTo>
                    <a:lnTo>
                      <a:pt x="429122" y="227330"/>
                    </a:lnTo>
                    <a:lnTo>
                      <a:pt x="394854" y="224790"/>
                    </a:lnTo>
                    <a:close/>
                  </a:path>
                  <a:path w="789940" h="788670">
                    <a:moveTo>
                      <a:pt x="465484" y="240030"/>
                    </a:moveTo>
                    <a:lnTo>
                      <a:pt x="394854" y="240030"/>
                    </a:lnTo>
                    <a:lnTo>
                      <a:pt x="426031" y="242570"/>
                    </a:lnTo>
                    <a:lnTo>
                      <a:pt x="455069" y="251460"/>
                    </a:lnTo>
                    <a:lnTo>
                      <a:pt x="504240" y="284480"/>
                    </a:lnTo>
                    <a:lnTo>
                      <a:pt x="537393" y="334010"/>
                    </a:lnTo>
                    <a:lnTo>
                      <a:pt x="549550" y="394970"/>
                    </a:lnTo>
                    <a:lnTo>
                      <a:pt x="546407" y="425450"/>
                    </a:lnTo>
                    <a:lnTo>
                      <a:pt x="523130" y="481330"/>
                    </a:lnTo>
                    <a:lnTo>
                      <a:pt x="481346" y="523240"/>
                    </a:lnTo>
                    <a:lnTo>
                      <a:pt x="426031" y="546100"/>
                    </a:lnTo>
                    <a:lnTo>
                      <a:pt x="394854" y="548640"/>
                    </a:lnTo>
                    <a:lnTo>
                      <a:pt x="465854" y="548640"/>
                    </a:lnTo>
                    <a:lnTo>
                      <a:pt x="515087" y="514350"/>
                    </a:lnTo>
                    <a:lnTo>
                      <a:pt x="551529" y="461010"/>
                    </a:lnTo>
                    <a:lnTo>
                      <a:pt x="564893" y="394970"/>
                    </a:lnTo>
                    <a:lnTo>
                      <a:pt x="561438" y="360680"/>
                    </a:lnTo>
                    <a:lnTo>
                      <a:pt x="551529" y="327660"/>
                    </a:lnTo>
                    <a:lnTo>
                      <a:pt x="535850" y="299720"/>
                    </a:lnTo>
                    <a:lnTo>
                      <a:pt x="515087" y="274320"/>
                    </a:lnTo>
                    <a:lnTo>
                      <a:pt x="489924" y="254000"/>
                    </a:lnTo>
                    <a:lnTo>
                      <a:pt x="465484" y="240030"/>
                    </a:lnTo>
                    <a:close/>
                  </a:path>
                  <a:path w="789940" h="788670">
                    <a:moveTo>
                      <a:pt x="394854" y="299720"/>
                    </a:moveTo>
                    <a:lnTo>
                      <a:pt x="341682" y="314960"/>
                    </a:lnTo>
                    <a:lnTo>
                      <a:pt x="307229" y="356870"/>
                    </a:lnTo>
                    <a:lnTo>
                      <a:pt x="299754" y="394970"/>
                    </a:lnTo>
                    <a:lnTo>
                      <a:pt x="301686" y="414020"/>
                    </a:lnTo>
                    <a:lnTo>
                      <a:pt x="327610" y="462280"/>
                    </a:lnTo>
                    <a:lnTo>
                      <a:pt x="375688" y="487680"/>
                    </a:lnTo>
                    <a:lnTo>
                      <a:pt x="394854" y="488950"/>
                    </a:lnTo>
                    <a:lnTo>
                      <a:pt x="414020" y="487680"/>
                    </a:lnTo>
                    <a:lnTo>
                      <a:pt x="431872" y="482600"/>
                    </a:lnTo>
                    <a:lnTo>
                      <a:pt x="448025" y="473710"/>
                    </a:lnTo>
                    <a:lnTo>
                      <a:pt x="394854" y="473710"/>
                    </a:lnTo>
                    <a:lnTo>
                      <a:pt x="378779" y="472440"/>
                    </a:lnTo>
                    <a:lnTo>
                      <a:pt x="338457" y="450850"/>
                    </a:lnTo>
                    <a:lnTo>
                      <a:pt x="316717" y="410210"/>
                    </a:lnTo>
                    <a:lnTo>
                      <a:pt x="315097" y="394970"/>
                    </a:lnTo>
                    <a:lnTo>
                      <a:pt x="316717" y="378460"/>
                    </a:lnTo>
                    <a:lnTo>
                      <a:pt x="338457" y="337820"/>
                    </a:lnTo>
                    <a:lnTo>
                      <a:pt x="378779" y="316230"/>
                    </a:lnTo>
                    <a:lnTo>
                      <a:pt x="394854" y="314960"/>
                    </a:lnTo>
                    <a:lnTo>
                      <a:pt x="448025" y="314960"/>
                    </a:lnTo>
                    <a:lnTo>
                      <a:pt x="431872" y="307340"/>
                    </a:lnTo>
                    <a:lnTo>
                      <a:pt x="414020" y="300990"/>
                    </a:lnTo>
                    <a:lnTo>
                      <a:pt x="394854" y="299720"/>
                    </a:lnTo>
                    <a:close/>
                  </a:path>
                  <a:path w="789940" h="788670">
                    <a:moveTo>
                      <a:pt x="448025" y="314960"/>
                    </a:moveTo>
                    <a:lnTo>
                      <a:pt x="394854" y="314960"/>
                    </a:lnTo>
                    <a:lnTo>
                      <a:pt x="410929" y="316230"/>
                    </a:lnTo>
                    <a:lnTo>
                      <a:pt x="425901" y="321310"/>
                    </a:lnTo>
                    <a:lnTo>
                      <a:pt x="460991" y="349250"/>
                    </a:lnTo>
                    <a:lnTo>
                      <a:pt x="474612" y="394970"/>
                    </a:lnTo>
                    <a:lnTo>
                      <a:pt x="472992" y="410210"/>
                    </a:lnTo>
                    <a:lnTo>
                      <a:pt x="451252" y="450850"/>
                    </a:lnTo>
                    <a:lnTo>
                      <a:pt x="410929" y="472440"/>
                    </a:lnTo>
                    <a:lnTo>
                      <a:pt x="394854" y="473710"/>
                    </a:lnTo>
                    <a:lnTo>
                      <a:pt x="448025" y="473710"/>
                    </a:lnTo>
                    <a:lnTo>
                      <a:pt x="482481" y="431800"/>
                    </a:lnTo>
                    <a:lnTo>
                      <a:pt x="489955" y="394970"/>
                    </a:lnTo>
                    <a:lnTo>
                      <a:pt x="488023" y="374650"/>
                    </a:lnTo>
                    <a:lnTo>
                      <a:pt x="482480" y="356870"/>
                    </a:lnTo>
                    <a:lnTo>
                      <a:pt x="473711" y="341630"/>
                    </a:lnTo>
                    <a:lnTo>
                      <a:pt x="462099" y="327660"/>
                    </a:lnTo>
                    <a:lnTo>
                      <a:pt x="448025" y="3149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210" name="object 126"/>
              <p:cNvSpPr/>
              <p:nvPr/>
            </p:nvSpPr>
            <p:spPr>
              <a:xfrm>
                <a:off x="7781375" y="3408813"/>
                <a:ext cx="350424" cy="432656"/>
              </a:xfrm>
              <a:custGeom>
                <a:avLst/>
                <a:gdLst/>
                <a:ahLst/>
                <a:cxnLst/>
                <a:rect l="l" t="t" r="r" b="b"/>
                <a:pathLst>
                  <a:path w="414020" h="511175">
                    <a:moveTo>
                      <a:pt x="320083" y="0"/>
                    </a:moveTo>
                    <a:lnTo>
                      <a:pt x="77158" y="81828"/>
                    </a:lnTo>
                    <a:lnTo>
                      <a:pt x="77158" y="183269"/>
                    </a:lnTo>
                    <a:lnTo>
                      <a:pt x="0" y="209189"/>
                    </a:lnTo>
                    <a:lnTo>
                      <a:pt x="0" y="510717"/>
                    </a:lnTo>
                    <a:lnTo>
                      <a:pt x="413812" y="510988"/>
                    </a:lnTo>
                    <a:lnTo>
                      <a:pt x="413812" y="480279"/>
                    </a:lnTo>
                    <a:lnTo>
                      <a:pt x="225075" y="480279"/>
                    </a:lnTo>
                    <a:lnTo>
                      <a:pt x="225075" y="480067"/>
                    </a:lnTo>
                    <a:lnTo>
                      <a:pt x="30707" y="480067"/>
                    </a:lnTo>
                    <a:lnTo>
                      <a:pt x="30707" y="231134"/>
                    </a:lnTo>
                    <a:lnTo>
                      <a:pt x="45168" y="226300"/>
                    </a:lnTo>
                    <a:lnTo>
                      <a:pt x="59881" y="226300"/>
                    </a:lnTo>
                    <a:lnTo>
                      <a:pt x="59881" y="221357"/>
                    </a:lnTo>
                    <a:lnTo>
                      <a:pt x="78483" y="215093"/>
                    </a:lnTo>
                    <a:lnTo>
                      <a:pt x="93200" y="215093"/>
                    </a:lnTo>
                    <a:lnTo>
                      <a:pt x="93200" y="210154"/>
                    </a:lnTo>
                    <a:lnTo>
                      <a:pt x="113652" y="203238"/>
                    </a:lnTo>
                    <a:lnTo>
                      <a:pt x="128426" y="203238"/>
                    </a:lnTo>
                    <a:lnTo>
                      <a:pt x="128426" y="198238"/>
                    </a:lnTo>
                    <a:lnTo>
                      <a:pt x="145011" y="192665"/>
                    </a:lnTo>
                    <a:lnTo>
                      <a:pt x="225075" y="192665"/>
                    </a:lnTo>
                    <a:lnTo>
                      <a:pt x="225075" y="177740"/>
                    </a:lnTo>
                    <a:lnTo>
                      <a:pt x="215421" y="172843"/>
                    </a:lnTo>
                    <a:lnTo>
                      <a:pt x="107809" y="172843"/>
                    </a:lnTo>
                    <a:lnTo>
                      <a:pt x="107809" y="103774"/>
                    </a:lnTo>
                    <a:lnTo>
                      <a:pt x="136123" y="94208"/>
                    </a:lnTo>
                    <a:lnTo>
                      <a:pt x="157704" y="94208"/>
                    </a:lnTo>
                    <a:lnTo>
                      <a:pt x="157704" y="86932"/>
                    </a:lnTo>
                    <a:lnTo>
                      <a:pt x="184848" y="77792"/>
                    </a:lnTo>
                    <a:lnTo>
                      <a:pt x="206430" y="77792"/>
                    </a:lnTo>
                    <a:lnTo>
                      <a:pt x="206430" y="70563"/>
                    </a:lnTo>
                    <a:lnTo>
                      <a:pt x="236386" y="60473"/>
                    </a:lnTo>
                    <a:lnTo>
                      <a:pt x="257972" y="60473"/>
                    </a:lnTo>
                    <a:lnTo>
                      <a:pt x="257972" y="53136"/>
                    </a:lnTo>
                    <a:lnTo>
                      <a:pt x="289374" y="42609"/>
                    </a:lnTo>
                    <a:lnTo>
                      <a:pt x="360013" y="42609"/>
                    </a:lnTo>
                    <a:lnTo>
                      <a:pt x="320083" y="2020"/>
                    </a:lnTo>
                    <a:lnTo>
                      <a:pt x="320083" y="0"/>
                    </a:lnTo>
                    <a:close/>
                  </a:path>
                  <a:path w="414020" h="511175">
                    <a:moveTo>
                      <a:pt x="257972" y="60473"/>
                    </a:moveTo>
                    <a:lnTo>
                      <a:pt x="236386" y="60473"/>
                    </a:lnTo>
                    <a:lnTo>
                      <a:pt x="236386" y="480279"/>
                    </a:lnTo>
                    <a:lnTo>
                      <a:pt x="257972" y="480279"/>
                    </a:lnTo>
                    <a:lnTo>
                      <a:pt x="257972" y="60473"/>
                    </a:lnTo>
                    <a:close/>
                  </a:path>
                  <a:path w="414020" h="511175">
                    <a:moveTo>
                      <a:pt x="360013" y="42609"/>
                    </a:moveTo>
                    <a:lnTo>
                      <a:pt x="289374" y="42609"/>
                    </a:lnTo>
                    <a:lnTo>
                      <a:pt x="289374" y="480279"/>
                    </a:lnTo>
                    <a:lnTo>
                      <a:pt x="413812" y="480279"/>
                    </a:lnTo>
                    <a:lnTo>
                      <a:pt x="413812" y="97297"/>
                    </a:lnTo>
                    <a:lnTo>
                      <a:pt x="360013" y="42609"/>
                    </a:lnTo>
                    <a:close/>
                  </a:path>
                  <a:path w="414020" h="511175">
                    <a:moveTo>
                      <a:pt x="59881" y="226300"/>
                    </a:moveTo>
                    <a:lnTo>
                      <a:pt x="45168" y="226300"/>
                    </a:lnTo>
                    <a:lnTo>
                      <a:pt x="45168" y="480067"/>
                    </a:lnTo>
                    <a:lnTo>
                      <a:pt x="59881" y="480067"/>
                    </a:lnTo>
                    <a:lnTo>
                      <a:pt x="59881" y="226300"/>
                    </a:lnTo>
                    <a:close/>
                  </a:path>
                  <a:path w="414020" h="511175">
                    <a:moveTo>
                      <a:pt x="93200" y="215093"/>
                    </a:moveTo>
                    <a:lnTo>
                      <a:pt x="78483" y="215093"/>
                    </a:lnTo>
                    <a:lnTo>
                      <a:pt x="78483" y="480067"/>
                    </a:lnTo>
                    <a:lnTo>
                      <a:pt x="93200" y="480067"/>
                    </a:lnTo>
                    <a:lnTo>
                      <a:pt x="93200" y="215093"/>
                    </a:lnTo>
                    <a:close/>
                  </a:path>
                  <a:path w="414020" h="511175">
                    <a:moveTo>
                      <a:pt x="128426" y="203238"/>
                    </a:moveTo>
                    <a:lnTo>
                      <a:pt x="113652" y="203238"/>
                    </a:lnTo>
                    <a:lnTo>
                      <a:pt x="113652" y="480067"/>
                    </a:lnTo>
                    <a:lnTo>
                      <a:pt x="128426" y="480067"/>
                    </a:lnTo>
                    <a:lnTo>
                      <a:pt x="128426" y="203238"/>
                    </a:lnTo>
                    <a:close/>
                  </a:path>
                  <a:path w="414020" h="511175">
                    <a:moveTo>
                      <a:pt x="225075" y="192665"/>
                    </a:moveTo>
                    <a:lnTo>
                      <a:pt x="145011" y="192665"/>
                    </a:lnTo>
                    <a:lnTo>
                      <a:pt x="145011" y="480067"/>
                    </a:lnTo>
                    <a:lnTo>
                      <a:pt x="225075" y="480067"/>
                    </a:lnTo>
                    <a:lnTo>
                      <a:pt x="225075" y="192665"/>
                    </a:lnTo>
                    <a:close/>
                  </a:path>
                  <a:path w="414020" h="511175">
                    <a:moveTo>
                      <a:pt x="157704" y="94208"/>
                    </a:moveTo>
                    <a:lnTo>
                      <a:pt x="136123" y="94208"/>
                    </a:lnTo>
                    <a:lnTo>
                      <a:pt x="136123" y="163386"/>
                    </a:lnTo>
                    <a:lnTo>
                      <a:pt x="107809" y="172843"/>
                    </a:lnTo>
                    <a:lnTo>
                      <a:pt x="215421" y="172843"/>
                    </a:lnTo>
                    <a:lnTo>
                      <a:pt x="206430" y="168282"/>
                    </a:lnTo>
                    <a:lnTo>
                      <a:pt x="206430" y="157227"/>
                    </a:lnTo>
                    <a:lnTo>
                      <a:pt x="184848" y="157227"/>
                    </a:lnTo>
                    <a:lnTo>
                      <a:pt x="182644" y="156110"/>
                    </a:lnTo>
                    <a:lnTo>
                      <a:pt x="157704" y="156110"/>
                    </a:lnTo>
                    <a:lnTo>
                      <a:pt x="157704" y="94208"/>
                    </a:lnTo>
                    <a:close/>
                  </a:path>
                  <a:path w="414020" h="511175">
                    <a:moveTo>
                      <a:pt x="206430" y="77792"/>
                    </a:moveTo>
                    <a:lnTo>
                      <a:pt x="184848" y="77792"/>
                    </a:lnTo>
                    <a:lnTo>
                      <a:pt x="184848" y="157227"/>
                    </a:lnTo>
                    <a:lnTo>
                      <a:pt x="206430" y="157227"/>
                    </a:lnTo>
                    <a:lnTo>
                      <a:pt x="206430" y="77792"/>
                    </a:lnTo>
                    <a:close/>
                  </a:path>
                  <a:path w="414020" h="511175">
                    <a:moveTo>
                      <a:pt x="171938" y="150628"/>
                    </a:moveTo>
                    <a:lnTo>
                      <a:pt x="171938" y="151323"/>
                    </a:lnTo>
                    <a:lnTo>
                      <a:pt x="157704" y="156110"/>
                    </a:lnTo>
                    <a:lnTo>
                      <a:pt x="182644" y="156110"/>
                    </a:lnTo>
                    <a:lnTo>
                      <a:pt x="175719" y="152604"/>
                    </a:lnTo>
                    <a:lnTo>
                      <a:pt x="175719" y="151067"/>
                    </a:lnTo>
                    <a:lnTo>
                      <a:pt x="172692" y="151067"/>
                    </a:lnTo>
                    <a:lnTo>
                      <a:pt x="171938" y="150628"/>
                    </a:lnTo>
                    <a:close/>
                  </a:path>
                  <a:path w="414020" h="511175">
                    <a:moveTo>
                      <a:pt x="175719" y="150059"/>
                    </a:moveTo>
                    <a:lnTo>
                      <a:pt x="172692" y="151067"/>
                    </a:lnTo>
                    <a:lnTo>
                      <a:pt x="175719" y="151067"/>
                    </a:lnTo>
                    <a:lnTo>
                      <a:pt x="175719" y="1500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  <p:sp>
            <p:nvSpPr>
              <p:cNvPr id="212" name="object 128"/>
              <p:cNvSpPr/>
              <p:nvPr/>
            </p:nvSpPr>
            <p:spPr>
              <a:xfrm>
                <a:off x="7678790" y="2513751"/>
                <a:ext cx="616468" cy="615930"/>
              </a:xfrm>
              <a:custGeom>
                <a:avLst/>
                <a:gdLst/>
                <a:ahLst/>
                <a:cxnLst/>
                <a:rect l="l" t="t" r="r" b="b"/>
                <a:pathLst>
                  <a:path w="728345" h="727710">
                    <a:moveTo>
                      <a:pt x="102095" y="524510"/>
                    </a:moveTo>
                    <a:lnTo>
                      <a:pt x="62358" y="532130"/>
                    </a:lnTo>
                    <a:lnTo>
                      <a:pt x="29904" y="553720"/>
                    </a:lnTo>
                    <a:lnTo>
                      <a:pt x="8024" y="586739"/>
                    </a:lnTo>
                    <a:lnTo>
                      <a:pt x="0" y="626110"/>
                    </a:lnTo>
                    <a:lnTo>
                      <a:pt x="2074" y="646430"/>
                    </a:lnTo>
                    <a:lnTo>
                      <a:pt x="17438" y="683260"/>
                    </a:lnTo>
                    <a:lnTo>
                      <a:pt x="45014" y="711200"/>
                    </a:lnTo>
                    <a:lnTo>
                      <a:pt x="81523" y="726439"/>
                    </a:lnTo>
                    <a:lnTo>
                      <a:pt x="102095" y="727710"/>
                    </a:lnTo>
                    <a:lnTo>
                      <a:pt x="122672" y="726439"/>
                    </a:lnTo>
                    <a:lnTo>
                      <a:pt x="141837" y="720089"/>
                    </a:lnTo>
                    <a:lnTo>
                      <a:pt x="159180" y="711200"/>
                    </a:lnTo>
                    <a:lnTo>
                      <a:pt x="174289" y="698500"/>
                    </a:lnTo>
                    <a:lnTo>
                      <a:pt x="176367" y="695960"/>
                    </a:lnTo>
                    <a:lnTo>
                      <a:pt x="102095" y="695960"/>
                    </a:lnTo>
                    <a:lnTo>
                      <a:pt x="88040" y="694689"/>
                    </a:lnTo>
                    <a:lnTo>
                      <a:pt x="52779" y="675639"/>
                    </a:lnTo>
                    <a:lnTo>
                      <a:pt x="33774" y="640080"/>
                    </a:lnTo>
                    <a:lnTo>
                      <a:pt x="32357" y="626110"/>
                    </a:lnTo>
                    <a:lnTo>
                      <a:pt x="33774" y="612139"/>
                    </a:lnTo>
                    <a:lnTo>
                      <a:pt x="52779" y="576580"/>
                    </a:lnTo>
                    <a:lnTo>
                      <a:pt x="88040" y="557530"/>
                    </a:lnTo>
                    <a:lnTo>
                      <a:pt x="102095" y="556260"/>
                    </a:lnTo>
                    <a:lnTo>
                      <a:pt x="176367" y="556260"/>
                    </a:lnTo>
                    <a:lnTo>
                      <a:pt x="174289" y="553720"/>
                    </a:lnTo>
                    <a:lnTo>
                      <a:pt x="159180" y="541020"/>
                    </a:lnTo>
                    <a:lnTo>
                      <a:pt x="141837" y="532130"/>
                    </a:lnTo>
                    <a:lnTo>
                      <a:pt x="122672" y="525780"/>
                    </a:lnTo>
                    <a:lnTo>
                      <a:pt x="102095" y="524510"/>
                    </a:lnTo>
                    <a:close/>
                  </a:path>
                  <a:path w="728345" h="727710">
                    <a:moveTo>
                      <a:pt x="625812" y="524510"/>
                    </a:moveTo>
                    <a:lnTo>
                      <a:pt x="586075" y="532130"/>
                    </a:lnTo>
                    <a:lnTo>
                      <a:pt x="553622" y="553720"/>
                    </a:lnTo>
                    <a:lnTo>
                      <a:pt x="531741" y="586739"/>
                    </a:lnTo>
                    <a:lnTo>
                      <a:pt x="523717" y="626110"/>
                    </a:lnTo>
                    <a:lnTo>
                      <a:pt x="525792" y="646430"/>
                    </a:lnTo>
                    <a:lnTo>
                      <a:pt x="541155" y="683260"/>
                    </a:lnTo>
                    <a:lnTo>
                      <a:pt x="568731" y="711200"/>
                    </a:lnTo>
                    <a:lnTo>
                      <a:pt x="605240" y="726439"/>
                    </a:lnTo>
                    <a:lnTo>
                      <a:pt x="625812" y="727710"/>
                    </a:lnTo>
                    <a:lnTo>
                      <a:pt x="646390" y="726439"/>
                    </a:lnTo>
                    <a:lnTo>
                      <a:pt x="665555" y="720089"/>
                    </a:lnTo>
                    <a:lnTo>
                      <a:pt x="682897" y="711200"/>
                    </a:lnTo>
                    <a:lnTo>
                      <a:pt x="698007" y="698500"/>
                    </a:lnTo>
                    <a:lnTo>
                      <a:pt x="700084" y="695960"/>
                    </a:lnTo>
                    <a:lnTo>
                      <a:pt x="625812" y="695960"/>
                    </a:lnTo>
                    <a:lnTo>
                      <a:pt x="611756" y="694689"/>
                    </a:lnTo>
                    <a:lnTo>
                      <a:pt x="576496" y="675639"/>
                    </a:lnTo>
                    <a:lnTo>
                      <a:pt x="557490" y="640080"/>
                    </a:lnTo>
                    <a:lnTo>
                      <a:pt x="556073" y="626110"/>
                    </a:lnTo>
                    <a:lnTo>
                      <a:pt x="557490" y="612139"/>
                    </a:lnTo>
                    <a:lnTo>
                      <a:pt x="576496" y="576580"/>
                    </a:lnTo>
                    <a:lnTo>
                      <a:pt x="611756" y="557530"/>
                    </a:lnTo>
                    <a:lnTo>
                      <a:pt x="625812" y="556260"/>
                    </a:lnTo>
                    <a:lnTo>
                      <a:pt x="700084" y="556260"/>
                    </a:lnTo>
                    <a:lnTo>
                      <a:pt x="698007" y="553720"/>
                    </a:lnTo>
                    <a:lnTo>
                      <a:pt x="682897" y="541020"/>
                    </a:lnTo>
                    <a:lnTo>
                      <a:pt x="665555" y="532130"/>
                    </a:lnTo>
                    <a:lnTo>
                      <a:pt x="646390" y="525780"/>
                    </a:lnTo>
                    <a:lnTo>
                      <a:pt x="625812" y="524510"/>
                    </a:lnTo>
                    <a:close/>
                  </a:path>
                  <a:path w="728345" h="727710">
                    <a:moveTo>
                      <a:pt x="176367" y="556260"/>
                    </a:moveTo>
                    <a:lnTo>
                      <a:pt x="102095" y="556260"/>
                    </a:lnTo>
                    <a:lnTo>
                      <a:pt x="116152" y="557530"/>
                    </a:lnTo>
                    <a:lnTo>
                      <a:pt x="129246" y="562610"/>
                    </a:lnTo>
                    <a:lnTo>
                      <a:pt x="159926" y="586739"/>
                    </a:lnTo>
                    <a:lnTo>
                      <a:pt x="171834" y="626110"/>
                    </a:lnTo>
                    <a:lnTo>
                      <a:pt x="170418" y="640080"/>
                    </a:lnTo>
                    <a:lnTo>
                      <a:pt x="151411" y="675639"/>
                    </a:lnTo>
                    <a:lnTo>
                      <a:pt x="116152" y="694689"/>
                    </a:lnTo>
                    <a:lnTo>
                      <a:pt x="102095" y="695960"/>
                    </a:lnTo>
                    <a:lnTo>
                      <a:pt x="176367" y="695960"/>
                    </a:lnTo>
                    <a:lnTo>
                      <a:pt x="186755" y="683260"/>
                    </a:lnTo>
                    <a:lnTo>
                      <a:pt x="196169" y="665480"/>
                    </a:lnTo>
                    <a:lnTo>
                      <a:pt x="202120" y="646430"/>
                    </a:lnTo>
                    <a:lnTo>
                      <a:pt x="204195" y="626110"/>
                    </a:lnTo>
                    <a:lnTo>
                      <a:pt x="202120" y="605789"/>
                    </a:lnTo>
                    <a:lnTo>
                      <a:pt x="196169" y="586739"/>
                    </a:lnTo>
                    <a:lnTo>
                      <a:pt x="186755" y="568960"/>
                    </a:lnTo>
                    <a:lnTo>
                      <a:pt x="176367" y="556260"/>
                    </a:lnTo>
                    <a:close/>
                  </a:path>
                  <a:path w="728345" h="727710">
                    <a:moveTo>
                      <a:pt x="700084" y="556260"/>
                    </a:moveTo>
                    <a:lnTo>
                      <a:pt x="625812" y="556260"/>
                    </a:lnTo>
                    <a:lnTo>
                      <a:pt x="639870" y="557530"/>
                    </a:lnTo>
                    <a:lnTo>
                      <a:pt x="652963" y="562610"/>
                    </a:lnTo>
                    <a:lnTo>
                      <a:pt x="683643" y="586739"/>
                    </a:lnTo>
                    <a:lnTo>
                      <a:pt x="695552" y="626110"/>
                    </a:lnTo>
                    <a:lnTo>
                      <a:pt x="694135" y="640080"/>
                    </a:lnTo>
                    <a:lnTo>
                      <a:pt x="675129" y="675639"/>
                    </a:lnTo>
                    <a:lnTo>
                      <a:pt x="639870" y="694689"/>
                    </a:lnTo>
                    <a:lnTo>
                      <a:pt x="625812" y="695960"/>
                    </a:lnTo>
                    <a:lnTo>
                      <a:pt x="700084" y="695960"/>
                    </a:lnTo>
                    <a:lnTo>
                      <a:pt x="710472" y="683260"/>
                    </a:lnTo>
                    <a:lnTo>
                      <a:pt x="719887" y="665480"/>
                    </a:lnTo>
                    <a:lnTo>
                      <a:pt x="725838" y="646430"/>
                    </a:lnTo>
                    <a:lnTo>
                      <a:pt x="727913" y="626110"/>
                    </a:lnTo>
                    <a:lnTo>
                      <a:pt x="725838" y="605789"/>
                    </a:lnTo>
                    <a:lnTo>
                      <a:pt x="719887" y="586739"/>
                    </a:lnTo>
                    <a:lnTo>
                      <a:pt x="710472" y="568960"/>
                    </a:lnTo>
                    <a:lnTo>
                      <a:pt x="700084" y="556260"/>
                    </a:lnTo>
                    <a:close/>
                  </a:path>
                  <a:path w="728345" h="727710">
                    <a:moveTo>
                      <a:pt x="363956" y="167639"/>
                    </a:moveTo>
                    <a:lnTo>
                      <a:pt x="324367" y="171450"/>
                    </a:lnTo>
                    <a:lnTo>
                      <a:pt x="287494" y="182880"/>
                    </a:lnTo>
                    <a:lnTo>
                      <a:pt x="254125" y="201930"/>
                    </a:lnTo>
                    <a:lnTo>
                      <a:pt x="201065" y="254000"/>
                    </a:lnTo>
                    <a:lnTo>
                      <a:pt x="182954" y="288289"/>
                    </a:lnTo>
                    <a:lnTo>
                      <a:pt x="171507" y="325120"/>
                    </a:lnTo>
                    <a:lnTo>
                      <a:pt x="167515" y="364489"/>
                    </a:lnTo>
                    <a:lnTo>
                      <a:pt x="171507" y="403860"/>
                    </a:lnTo>
                    <a:lnTo>
                      <a:pt x="182954" y="440689"/>
                    </a:lnTo>
                    <a:lnTo>
                      <a:pt x="225050" y="502920"/>
                    </a:lnTo>
                    <a:lnTo>
                      <a:pt x="287492" y="544830"/>
                    </a:lnTo>
                    <a:lnTo>
                      <a:pt x="324366" y="556260"/>
                    </a:lnTo>
                    <a:lnTo>
                      <a:pt x="363956" y="561339"/>
                    </a:lnTo>
                    <a:lnTo>
                      <a:pt x="403544" y="556260"/>
                    </a:lnTo>
                    <a:lnTo>
                      <a:pt x="440419" y="544830"/>
                    </a:lnTo>
                    <a:lnTo>
                      <a:pt x="471404" y="528320"/>
                    </a:lnTo>
                    <a:lnTo>
                      <a:pt x="363956" y="528320"/>
                    </a:lnTo>
                    <a:lnTo>
                      <a:pt x="330887" y="524510"/>
                    </a:lnTo>
                    <a:lnTo>
                      <a:pt x="272212" y="500380"/>
                    </a:lnTo>
                    <a:lnTo>
                      <a:pt x="227894" y="455930"/>
                    </a:lnTo>
                    <a:lnTo>
                      <a:pt x="203205" y="397510"/>
                    </a:lnTo>
                    <a:lnTo>
                      <a:pt x="199871" y="364489"/>
                    </a:lnTo>
                    <a:lnTo>
                      <a:pt x="203205" y="331470"/>
                    </a:lnTo>
                    <a:lnTo>
                      <a:pt x="227894" y="273050"/>
                    </a:lnTo>
                    <a:lnTo>
                      <a:pt x="272211" y="228600"/>
                    </a:lnTo>
                    <a:lnTo>
                      <a:pt x="330885" y="203200"/>
                    </a:lnTo>
                    <a:lnTo>
                      <a:pt x="363956" y="200660"/>
                    </a:lnTo>
                    <a:lnTo>
                      <a:pt x="471563" y="200660"/>
                    </a:lnTo>
                    <a:lnTo>
                      <a:pt x="440419" y="182880"/>
                    </a:lnTo>
                    <a:lnTo>
                      <a:pt x="403544" y="171450"/>
                    </a:lnTo>
                    <a:lnTo>
                      <a:pt x="363956" y="167639"/>
                    </a:lnTo>
                    <a:close/>
                  </a:path>
                  <a:path w="728345" h="727710">
                    <a:moveTo>
                      <a:pt x="471563" y="200660"/>
                    </a:moveTo>
                    <a:lnTo>
                      <a:pt x="363956" y="200660"/>
                    </a:lnTo>
                    <a:lnTo>
                      <a:pt x="397026" y="203200"/>
                    </a:lnTo>
                    <a:lnTo>
                      <a:pt x="427828" y="213360"/>
                    </a:lnTo>
                    <a:lnTo>
                      <a:pt x="479981" y="248920"/>
                    </a:lnTo>
                    <a:lnTo>
                      <a:pt x="515145" y="300989"/>
                    </a:lnTo>
                    <a:lnTo>
                      <a:pt x="528040" y="364489"/>
                    </a:lnTo>
                    <a:lnTo>
                      <a:pt x="524706" y="397510"/>
                    </a:lnTo>
                    <a:lnTo>
                      <a:pt x="500017" y="455930"/>
                    </a:lnTo>
                    <a:lnTo>
                      <a:pt x="455700" y="500380"/>
                    </a:lnTo>
                    <a:lnTo>
                      <a:pt x="397026" y="524510"/>
                    </a:lnTo>
                    <a:lnTo>
                      <a:pt x="363956" y="528320"/>
                    </a:lnTo>
                    <a:lnTo>
                      <a:pt x="471404" y="528320"/>
                    </a:lnTo>
                    <a:lnTo>
                      <a:pt x="502859" y="502920"/>
                    </a:lnTo>
                    <a:lnTo>
                      <a:pt x="544959" y="440689"/>
                    </a:lnTo>
                    <a:lnTo>
                      <a:pt x="556406" y="403860"/>
                    </a:lnTo>
                    <a:lnTo>
                      <a:pt x="560397" y="364489"/>
                    </a:lnTo>
                    <a:lnTo>
                      <a:pt x="556405" y="325120"/>
                    </a:lnTo>
                    <a:lnTo>
                      <a:pt x="544958" y="288289"/>
                    </a:lnTo>
                    <a:lnTo>
                      <a:pt x="526845" y="254000"/>
                    </a:lnTo>
                    <a:lnTo>
                      <a:pt x="502859" y="226060"/>
                    </a:lnTo>
                    <a:lnTo>
                      <a:pt x="473788" y="201930"/>
                    </a:lnTo>
                    <a:lnTo>
                      <a:pt x="471563" y="200660"/>
                    </a:lnTo>
                    <a:close/>
                  </a:path>
                  <a:path w="728345" h="727710">
                    <a:moveTo>
                      <a:pt x="102095" y="0"/>
                    </a:moveTo>
                    <a:lnTo>
                      <a:pt x="62358" y="8889"/>
                    </a:lnTo>
                    <a:lnTo>
                      <a:pt x="29904" y="30480"/>
                    </a:lnTo>
                    <a:lnTo>
                      <a:pt x="8024" y="62230"/>
                    </a:lnTo>
                    <a:lnTo>
                      <a:pt x="0" y="102870"/>
                    </a:lnTo>
                    <a:lnTo>
                      <a:pt x="2074" y="123189"/>
                    </a:lnTo>
                    <a:lnTo>
                      <a:pt x="17438" y="160020"/>
                    </a:lnTo>
                    <a:lnTo>
                      <a:pt x="45014" y="186689"/>
                    </a:lnTo>
                    <a:lnTo>
                      <a:pt x="81523" y="201930"/>
                    </a:lnTo>
                    <a:lnTo>
                      <a:pt x="102095" y="204470"/>
                    </a:lnTo>
                    <a:lnTo>
                      <a:pt x="122672" y="201930"/>
                    </a:lnTo>
                    <a:lnTo>
                      <a:pt x="141837" y="196850"/>
                    </a:lnTo>
                    <a:lnTo>
                      <a:pt x="159180" y="186689"/>
                    </a:lnTo>
                    <a:lnTo>
                      <a:pt x="174289" y="175260"/>
                    </a:lnTo>
                    <a:lnTo>
                      <a:pt x="176367" y="172720"/>
                    </a:lnTo>
                    <a:lnTo>
                      <a:pt x="102095" y="172720"/>
                    </a:lnTo>
                    <a:lnTo>
                      <a:pt x="88040" y="171450"/>
                    </a:lnTo>
                    <a:lnTo>
                      <a:pt x="52779" y="152400"/>
                    </a:lnTo>
                    <a:lnTo>
                      <a:pt x="33774" y="116839"/>
                    </a:lnTo>
                    <a:lnTo>
                      <a:pt x="32357" y="102870"/>
                    </a:lnTo>
                    <a:lnTo>
                      <a:pt x="33774" y="88900"/>
                    </a:lnTo>
                    <a:lnTo>
                      <a:pt x="52779" y="53339"/>
                    </a:lnTo>
                    <a:lnTo>
                      <a:pt x="88040" y="34289"/>
                    </a:lnTo>
                    <a:lnTo>
                      <a:pt x="102095" y="33020"/>
                    </a:lnTo>
                    <a:lnTo>
                      <a:pt x="176367" y="33020"/>
                    </a:lnTo>
                    <a:lnTo>
                      <a:pt x="174289" y="30480"/>
                    </a:lnTo>
                    <a:lnTo>
                      <a:pt x="159180" y="17780"/>
                    </a:lnTo>
                    <a:lnTo>
                      <a:pt x="141837" y="8889"/>
                    </a:lnTo>
                    <a:lnTo>
                      <a:pt x="122672" y="2539"/>
                    </a:lnTo>
                    <a:lnTo>
                      <a:pt x="102095" y="0"/>
                    </a:lnTo>
                    <a:close/>
                  </a:path>
                  <a:path w="728345" h="727710">
                    <a:moveTo>
                      <a:pt x="625812" y="0"/>
                    </a:moveTo>
                    <a:lnTo>
                      <a:pt x="586075" y="8889"/>
                    </a:lnTo>
                    <a:lnTo>
                      <a:pt x="553622" y="30480"/>
                    </a:lnTo>
                    <a:lnTo>
                      <a:pt x="531741" y="62230"/>
                    </a:lnTo>
                    <a:lnTo>
                      <a:pt x="523717" y="102870"/>
                    </a:lnTo>
                    <a:lnTo>
                      <a:pt x="525792" y="123189"/>
                    </a:lnTo>
                    <a:lnTo>
                      <a:pt x="541155" y="160020"/>
                    </a:lnTo>
                    <a:lnTo>
                      <a:pt x="568731" y="186689"/>
                    </a:lnTo>
                    <a:lnTo>
                      <a:pt x="605240" y="201930"/>
                    </a:lnTo>
                    <a:lnTo>
                      <a:pt x="625812" y="204470"/>
                    </a:lnTo>
                    <a:lnTo>
                      <a:pt x="646390" y="201930"/>
                    </a:lnTo>
                    <a:lnTo>
                      <a:pt x="665555" y="196850"/>
                    </a:lnTo>
                    <a:lnTo>
                      <a:pt x="682897" y="186689"/>
                    </a:lnTo>
                    <a:lnTo>
                      <a:pt x="698007" y="175260"/>
                    </a:lnTo>
                    <a:lnTo>
                      <a:pt x="700084" y="172720"/>
                    </a:lnTo>
                    <a:lnTo>
                      <a:pt x="625812" y="172720"/>
                    </a:lnTo>
                    <a:lnTo>
                      <a:pt x="611756" y="171450"/>
                    </a:lnTo>
                    <a:lnTo>
                      <a:pt x="576496" y="152400"/>
                    </a:lnTo>
                    <a:lnTo>
                      <a:pt x="557490" y="116839"/>
                    </a:lnTo>
                    <a:lnTo>
                      <a:pt x="556073" y="102870"/>
                    </a:lnTo>
                    <a:lnTo>
                      <a:pt x="557490" y="88900"/>
                    </a:lnTo>
                    <a:lnTo>
                      <a:pt x="576496" y="53339"/>
                    </a:lnTo>
                    <a:lnTo>
                      <a:pt x="611756" y="34289"/>
                    </a:lnTo>
                    <a:lnTo>
                      <a:pt x="625812" y="33020"/>
                    </a:lnTo>
                    <a:lnTo>
                      <a:pt x="700084" y="33020"/>
                    </a:lnTo>
                    <a:lnTo>
                      <a:pt x="698007" y="30480"/>
                    </a:lnTo>
                    <a:lnTo>
                      <a:pt x="682897" y="17780"/>
                    </a:lnTo>
                    <a:lnTo>
                      <a:pt x="665555" y="8889"/>
                    </a:lnTo>
                    <a:lnTo>
                      <a:pt x="646390" y="2539"/>
                    </a:lnTo>
                    <a:lnTo>
                      <a:pt x="625812" y="0"/>
                    </a:lnTo>
                    <a:close/>
                  </a:path>
                  <a:path w="728345" h="727710">
                    <a:moveTo>
                      <a:pt x="176367" y="33020"/>
                    </a:moveTo>
                    <a:lnTo>
                      <a:pt x="102095" y="33020"/>
                    </a:lnTo>
                    <a:lnTo>
                      <a:pt x="116152" y="34289"/>
                    </a:lnTo>
                    <a:lnTo>
                      <a:pt x="129246" y="38100"/>
                    </a:lnTo>
                    <a:lnTo>
                      <a:pt x="159926" y="63500"/>
                    </a:lnTo>
                    <a:lnTo>
                      <a:pt x="171834" y="102870"/>
                    </a:lnTo>
                    <a:lnTo>
                      <a:pt x="170418" y="116839"/>
                    </a:lnTo>
                    <a:lnTo>
                      <a:pt x="151411" y="152400"/>
                    </a:lnTo>
                    <a:lnTo>
                      <a:pt x="116152" y="171450"/>
                    </a:lnTo>
                    <a:lnTo>
                      <a:pt x="102095" y="172720"/>
                    </a:lnTo>
                    <a:lnTo>
                      <a:pt x="176367" y="172720"/>
                    </a:lnTo>
                    <a:lnTo>
                      <a:pt x="186755" y="160020"/>
                    </a:lnTo>
                    <a:lnTo>
                      <a:pt x="196169" y="142239"/>
                    </a:lnTo>
                    <a:lnTo>
                      <a:pt x="202120" y="123189"/>
                    </a:lnTo>
                    <a:lnTo>
                      <a:pt x="204195" y="102870"/>
                    </a:lnTo>
                    <a:lnTo>
                      <a:pt x="202120" y="82550"/>
                    </a:lnTo>
                    <a:lnTo>
                      <a:pt x="196169" y="62230"/>
                    </a:lnTo>
                    <a:lnTo>
                      <a:pt x="186755" y="45720"/>
                    </a:lnTo>
                    <a:lnTo>
                      <a:pt x="176367" y="33020"/>
                    </a:lnTo>
                    <a:close/>
                  </a:path>
                  <a:path w="728345" h="727710">
                    <a:moveTo>
                      <a:pt x="700084" y="33020"/>
                    </a:moveTo>
                    <a:lnTo>
                      <a:pt x="625812" y="33020"/>
                    </a:lnTo>
                    <a:lnTo>
                      <a:pt x="639870" y="34289"/>
                    </a:lnTo>
                    <a:lnTo>
                      <a:pt x="652963" y="38100"/>
                    </a:lnTo>
                    <a:lnTo>
                      <a:pt x="683643" y="63500"/>
                    </a:lnTo>
                    <a:lnTo>
                      <a:pt x="695552" y="102870"/>
                    </a:lnTo>
                    <a:lnTo>
                      <a:pt x="694135" y="116839"/>
                    </a:lnTo>
                    <a:lnTo>
                      <a:pt x="675129" y="152400"/>
                    </a:lnTo>
                    <a:lnTo>
                      <a:pt x="639870" y="171450"/>
                    </a:lnTo>
                    <a:lnTo>
                      <a:pt x="625812" y="172720"/>
                    </a:lnTo>
                    <a:lnTo>
                      <a:pt x="700084" y="172720"/>
                    </a:lnTo>
                    <a:lnTo>
                      <a:pt x="710472" y="160020"/>
                    </a:lnTo>
                    <a:lnTo>
                      <a:pt x="719887" y="142239"/>
                    </a:lnTo>
                    <a:lnTo>
                      <a:pt x="725838" y="123189"/>
                    </a:lnTo>
                    <a:lnTo>
                      <a:pt x="727913" y="102870"/>
                    </a:lnTo>
                    <a:lnTo>
                      <a:pt x="725838" y="82550"/>
                    </a:lnTo>
                    <a:lnTo>
                      <a:pt x="719887" y="62230"/>
                    </a:lnTo>
                    <a:lnTo>
                      <a:pt x="710472" y="45720"/>
                    </a:lnTo>
                    <a:lnTo>
                      <a:pt x="700084" y="330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24"/>
              </a:p>
            </p:txBody>
          </p:sp>
        </p:grpSp>
        <p:pic>
          <p:nvPicPr>
            <p:cNvPr id="214" name="Рисунок 2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7" b="90000" l="10000" r="97708">
                          <a14:foregroundMark x1="31354" y1="19271" x2="31354" y2="19271"/>
                          <a14:foregroundMark x1="26354" y1="33854" x2="26354" y2="33854"/>
                          <a14:foregroundMark x1="40938" y1="36563" x2="40938" y2="36563"/>
                          <a14:foregroundMark x1="40729" y1="54271" x2="40729" y2="54271"/>
                          <a14:foregroundMark x1="31042" y1="70417" x2="31042" y2="70417"/>
                          <a14:foregroundMark x1="44583" y1="66563" x2="44583" y2="66563"/>
                          <a14:foregroundMark x1="56875" y1="68125" x2="56875" y2="68125"/>
                          <a14:foregroundMark x1="56875" y1="55208" x2="56875" y2="54479"/>
                          <a14:foregroundMark x1="61771" y1="32083" x2="61771" y2="32083"/>
                          <a14:foregroundMark x1="56667" y1="21250" x2="56667" y2="21250"/>
                          <a14:foregroundMark x1="47917" y1="16563" x2="47917" y2="16563"/>
                          <a14:foregroundMark x1="64063" y1="18125" x2="64063" y2="18125"/>
                          <a14:foregroundMark x1="77083" y1="35417" x2="77083" y2="35417"/>
                          <a14:foregroundMark x1="76146" y1="54479" x2="76146" y2="54479"/>
                          <a14:foregroundMark x1="66771" y1="67500" x2="66771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217" y="5474556"/>
              <a:ext cx="826984" cy="826984"/>
            </a:xfrm>
            <a:prstGeom prst="rect">
              <a:avLst/>
            </a:prstGeom>
          </p:spPr>
        </p:pic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542" y="5382584"/>
              <a:ext cx="940282" cy="9067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67071" y1="59127" x2="67071" y2="59127"/>
                          <a14:backgroundMark x1="20073" y1="18132" x2="20073" y2="18132"/>
                          <a14:backgroundMark x1="14008" y1="21164" x2="44451" y2="12614"/>
                          <a14:backgroundMark x1="42389" y1="31292" x2="42389" y2="31292"/>
                          <a14:backgroundMark x1="65312" y1="25349" x2="75622" y2="20012"/>
                          <a14:backgroundMark x1="14615" y1="46938" x2="15161" y2="58702"/>
                          <a14:backgroundMark x1="37780" y1="24318" x2="33596" y2="472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918" y="4644658"/>
              <a:ext cx="810977" cy="810977"/>
            </a:xfrm>
            <a:prstGeom prst="rect">
              <a:avLst/>
            </a:prstGeom>
          </p:spPr>
        </p:pic>
        <p:sp>
          <p:nvSpPr>
            <p:cNvPr id="216" name="object 9"/>
            <p:cNvSpPr/>
            <p:nvPr/>
          </p:nvSpPr>
          <p:spPr>
            <a:xfrm>
              <a:off x="4844935" y="3835310"/>
              <a:ext cx="745996" cy="745996"/>
            </a:xfrm>
            <a:custGeom>
              <a:avLst/>
              <a:gdLst/>
              <a:ahLst/>
              <a:cxnLst/>
              <a:rect l="l" t="t" r="r" b="b"/>
              <a:pathLst>
                <a:path w="881379" h="881379">
                  <a:moveTo>
                    <a:pt x="880779" y="0"/>
                  </a:moveTo>
                  <a:lnTo>
                    <a:pt x="0" y="0"/>
                  </a:lnTo>
                  <a:lnTo>
                    <a:pt x="0" y="880775"/>
                  </a:lnTo>
                  <a:lnTo>
                    <a:pt x="880779" y="880775"/>
                  </a:lnTo>
                  <a:lnTo>
                    <a:pt x="880779" y="0"/>
                  </a:lnTo>
                  <a:close/>
                </a:path>
              </a:pathLst>
            </a:custGeom>
            <a:solidFill>
              <a:srgbClr val="084E94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84" y="4545483"/>
              <a:ext cx="957938" cy="95793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979" y="3703785"/>
              <a:ext cx="1092533" cy="109093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425" y="3775013"/>
              <a:ext cx="960713" cy="9617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56749" y1="32221" x2="56749" y2="32221"/>
                          <a14:backgroundMark x1="49419" y1="47896" x2="49419" y2="47896"/>
                          <a14:backgroundMark x1="50363" y1="58999" x2="50363" y2="58999"/>
                          <a14:backgroundMark x1="49927" y1="69666" x2="49927" y2="69666"/>
                          <a14:backgroundMark x1="64151" y1="71045" x2="64151" y2="71045"/>
                          <a14:backgroundMark x1="66255" y1="60160" x2="66255" y2="60160"/>
                          <a14:backgroundMark x1="66038" y1="49274" x2="66038" y2="49274"/>
                          <a14:backgroundMark x1="35994" y1="50508" x2="35994" y2="50508"/>
                          <a14:backgroundMark x1="36430" y1="60377" x2="36430" y2="60377"/>
                          <a14:backgroundMark x1="35994" y1="71988" x2="35994" y2="71988"/>
                          <a14:backgroundMark x1="50871" y1="61103" x2="50871" y2="61103"/>
                          <a14:backgroundMark x1="42654" y1="34597" x2="42654" y2="34597"/>
                          <a14:backgroundMark x1="66351" y1="34597" x2="66351" y2="34597"/>
                          <a14:backgroundMark x1="33175" y1="46919" x2="33175" y2="46919"/>
                          <a14:backgroundMark x1="63981" y1="46919" x2="63981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360" y="3763079"/>
              <a:ext cx="806622" cy="80662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801" y="4591809"/>
              <a:ext cx="770634" cy="77063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44727" y1="20313" x2="44727" y2="20313"/>
                          <a14:foregroundMark x1="50586" y1="38086" x2="50586" y2="38086"/>
                          <a14:foregroundMark x1="59961" y1="38867" x2="59961" y2="38867"/>
                          <a14:foregroundMark x1="59570" y1="47852" x2="59570" y2="47852"/>
                          <a14:foregroundMark x1="40625" y1="47461" x2="40625" y2="47461"/>
                          <a14:foregroundMark x1="41406" y1="38672" x2="41406" y2="38672"/>
                          <a14:foregroundMark x1="41602" y1="57422" x2="41602" y2="57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001" y="4557897"/>
              <a:ext cx="958864" cy="958864"/>
            </a:xfrm>
            <a:prstGeom prst="rect">
              <a:avLst/>
            </a:prstGeom>
          </p:spPr>
        </p:pic>
      </p:grpSp>
      <p:grpSp>
        <p:nvGrpSpPr>
          <p:cNvPr id="127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28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29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0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1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2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3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4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5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6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7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8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39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0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1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2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3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4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5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6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7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8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49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0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1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2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3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4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5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6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7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8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59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0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1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2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3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4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5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6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7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8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69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0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1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2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3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84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185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186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187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90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91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92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93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94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95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96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97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98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99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300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11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>
            <a:extLst>
              <a:ext uri="{FF2B5EF4-FFF2-40B4-BE49-F238E27FC236}">
                <a16:creationId xmlns:a16="http://schemas.microsoft.com/office/drawing/2014/main" id="{7C5813B7-14C0-482C-B701-D51B507504DD}"/>
              </a:ext>
            </a:extLst>
          </p:cNvPr>
          <p:cNvSpPr/>
          <p:nvPr/>
        </p:nvSpPr>
        <p:spPr>
          <a:xfrm>
            <a:off x="1191000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176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9F604665-1E69-4AD6-BEEC-F5B480F42F2E}"/>
              </a:ext>
            </a:extLst>
          </p:cNvPr>
          <p:cNvSpPr/>
          <p:nvPr/>
        </p:nvSpPr>
        <p:spPr>
          <a:xfrm>
            <a:off x="4300382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36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5604A598-10A7-4D7C-96DF-5F9EBD10AABF}"/>
              </a:ext>
            </a:extLst>
          </p:cNvPr>
          <p:cNvSpPr/>
          <p:nvPr/>
        </p:nvSpPr>
        <p:spPr>
          <a:xfrm>
            <a:off x="7395600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176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08BEA89-4707-4EFA-82E7-DB9098EE999F}"/>
              </a:ext>
            </a:extLst>
          </p:cNvPr>
          <p:cNvSpPr/>
          <p:nvPr/>
        </p:nvSpPr>
        <p:spPr>
          <a:xfrm>
            <a:off x="10399146" y="2360318"/>
            <a:ext cx="225000" cy="225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36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213EC-EBE2-44CD-89D7-05A90B873CD0}"/>
              </a:ext>
            </a:extLst>
          </p:cNvPr>
          <p:cNvSpPr txBox="1"/>
          <p:nvPr/>
        </p:nvSpPr>
        <p:spPr>
          <a:xfrm>
            <a:off x="979009" y="16818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3690D6-7F31-4854-AABA-36A398085661}"/>
              </a:ext>
            </a:extLst>
          </p:cNvPr>
          <p:cNvSpPr txBox="1"/>
          <p:nvPr/>
        </p:nvSpPr>
        <p:spPr>
          <a:xfrm>
            <a:off x="4112158" y="17190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7DEF3E-A3F3-4182-9663-1DFFFD04A66B}"/>
              </a:ext>
            </a:extLst>
          </p:cNvPr>
          <p:cNvSpPr txBox="1"/>
          <p:nvPr/>
        </p:nvSpPr>
        <p:spPr>
          <a:xfrm>
            <a:off x="7221540" y="17190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138D48-3315-4F06-AE88-F2C7632DD303}"/>
              </a:ext>
            </a:extLst>
          </p:cNvPr>
          <p:cNvSpPr txBox="1"/>
          <p:nvPr/>
        </p:nvSpPr>
        <p:spPr>
          <a:xfrm>
            <a:off x="10210922" y="17190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9CB0B86-8BE0-4D90-B2AF-005C46224FC9}"/>
              </a:ext>
            </a:extLst>
          </p:cNvPr>
          <p:cNvSpPr/>
          <p:nvPr/>
        </p:nvSpPr>
        <p:spPr>
          <a:xfrm>
            <a:off x="1777235" y="240395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495F5A9-667B-485D-9BBC-FE92EB66711A}"/>
              </a:ext>
            </a:extLst>
          </p:cNvPr>
          <p:cNvSpPr/>
          <p:nvPr/>
        </p:nvSpPr>
        <p:spPr>
          <a:xfrm>
            <a:off x="2198237" y="240083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2718862-388B-4D0F-94CB-1CF5FD1A4963}"/>
              </a:ext>
            </a:extLst>
          </p:cNvPr>
          <p:cNvSpPr/>
          <p:nvPr/>
        </p:nvSpPr>
        <p:spPr>
          <a:xfrm>
            <a:off x="2619927" y="241019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F4196231-F9E9-471B-B143-7030705092D9}"/>
              </a:ext>
            </a:extLst>
          </p:cNvPr>
          <p:cNvSpPr/>
          <p:nvPr/>
        </p:nvSpPr>
        <p:spPr>
          <a:xfrm>
            <a:off x="3040929" y="240707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2BE099B-FCBA-4BBC-9C68-9E285CE7BBFD}"/>
              </a:ext>
            </a:extLst>
          </p:cNvPr>
          <p:cNvSpPr/>
          <p:nvPr/>
        </p:nvSpPr>
        <p:spPr>
          <a:xfrm>
            <a:off x="3461931" y="241643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BC97D6C-8333-46A5-98CE-C446AFB29728}"/>
              </a:ext>
            </a:extLst>
          </p:cNvPr>
          <p:cNvSpPr/>
          <p:nvPr/>
        </p:nvSpPr>
        <p:spPr>
          <a:xfrm>
            <a:off x="3819613" y="24133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08A13A6A-7A75-4718-9CF5-36717B8CE556}"/>
              </a:ext>
            </a:extLst>
          </p:cNvPr>
          <p:cNvSpPr/>
          <p:nvPr/>
        </p:nvSpPr>
        <p:spPr>
          <a:xfrm>
            <a:off x="4903722" y="2407681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ACCC925-549A-40DD-9C9D-F60235784F9C}"/>
              </a:ext>
            </a:extLst>
          </p:cNvPr>
          <p:cNvSpPr/>
          <p:nvPr/>
        </p:nvSpPr>
        <p:spPr>
          <a:xfrm>
            <a:off x="5324724" y="2404560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4B2EAC8-2A4D-4568-8F16-9CFD172DC3EF}"/>
              </a:ext>
            </a:extLst>
          </p:cNvPr>
          <p:cNvSpPr/>
          <p:nvPr/>
        </p:nvSpPr>
        <p:spPr>
          <a:xfrm>
            <a:off x="5746414" y="2413923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B1DDE87-2E4C-476F-9EFB-BD5B61AE6ADA}"/>
              </a:ext>
            </a:extLst>
          </p:cNvPr>
          <p:cNvSpPr/>
          <p:nvPr/>
        </p:nvSpPr>
        <p:spPr>
          <a:xfrm>
            <a:off x="6167416" y="2410802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603EEFE-3013-410C-A9CF-67B6A1EAADE6}"/>
              </a:ext>
            </a:extLst>
          </p:cNvPr>
          <p:cNvSpPr/>
          <p:nvPr/>
        </p:nvSpPr>
        <p:spPr>
          <a:xfrm>
            <a:off x="6588418" y="242016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A7CED8B9-E8E6-4A6A-8556-11B6ADA33233}"/>
              </a:ext>
            </a:extLst>
          </p:cNvPr>
          <p:cNvSpPr/>
          <p:nvPr/>
        </p:nvSpPr>
        <p:spPr>
          <a:xfrm>
            <a:off x="6946100" y="2417044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82128133-5C26-498F-9441-4642CFDD8BDD}"/>
              </a:ext>
            </a:extLst>
          </p:cNvPr>
          <p:cNvSpPr/>
          <p:nvPr/>
        </p:nvSpPr>
        <p:spPr>
          <a:xfrm>
            <a:off x="7939624" y="2405536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7BA3C47-D091-4DF0-A1C3-AFF79F71B49E}"/>
              </a:ext>
            </a:extLst>
          </p:cNvPr>
          <p:cNvSpPr/>
          <p:nvPr/>
        </p:nvSpPr>
        <p:spPr>
          <a:xfrm>
            <a:off x="8360626" y="2402415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E0D2808E-8DD9-4D5B-A938-4277F9B8322E}"/>
              </a:ext>
            </a:extLst>
          </p:cNvPr>
          <p:cNvSpPr/>
          <p:nvPr/>
        </p:nvSpPr>
        <p:spPr>
          <a:xfrm>
            <a:off x="8782316" y="2411778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AAF6D53E-13FC-4D21-A725-F18E557E527B}"/>
              </a:ext>
            </a:extLst>
          </p:cNvPr>
          <p:cNvSpPr/>
          <p:nvPr/>
        </p:nvSpPr>
        <p:spPr>
          <a:xfrm>
            <a:off x="9203318" y="2408657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D7C7D05B-7C9B-4558-AF9C-0E694B2D9DA2}"/>
              </a:ext>
            </a:extLst>
          </p:cNvPr>
          <p:cNvSpPr/>
          <p:nvPr/>
        </p:nvSpPr>
        <p:spPr>
          <a:xfrm>
            <a:off x="9624320" y="241801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3D0DE65F-E81A-4868-96E6-8812765A56CD}"/>
              </a:ext>
            </a:extLst>
          </p:cNvPr>
          <p:cNvSpPr/>
          <p:nvPr/>
        </p:nvSpPr>
        <p:spPr>
          <a:xfrm>
            <a:off x="9982002" y="2414899"/>
            <a:ext cx="118998" cy="1189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0" name="Заголовок 1"/>
          <p:cNvSpPr txBox="1">
            <a:spLocks noGrp="1"/>
          </p:cNvSpPr>
          <p:nvPr>
            <p:ph type="title"/>
          </p:nvPr>
        </p:nvSpPr>
        <p:spPr>
          <a:xfrm>
            <a:off x="1095555" y="373297"/>
            <a:ext cx="9859600" cy="664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полномочиях КСО (ФЗ № 255) нацелены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0043" y="164148"/>
            <a:ext cx="1302759" cy="636129"/>
          </a:xfrm>
          <a:prstGeom prst="rect">
            <a:avLst/>
          </a:prstGeom>
        </p:spPr>
      </p:pic>
      <p:pic>
        <p:nvPicPr>
          <p:cNvPr id="71" name="Рисунок 70" descr="http://kspkrasnodar.ru/assets/839587e9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1" y="12337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153" y="3514003"/>
            <a:ext cx="21674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Возрастание роли КСО в формировании стратегического видения у руководства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ОМС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7272" y="3530014"/>
            <a:ext cx="1616140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431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Усиление контроля за бюджетным процессом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86414" y="3530014"/>
            <a:ext cx="221855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431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Переход к стратегическому аудиту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52294" y="3488189"/>
            <a:ext cx="325215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431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Формирование комплексных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выводов</a:t>
            </a:r>
          </a:p>
          <a:p>
            <a:pPr lvl="0" indent="194310" algn="ctr" fontAlgn="base">
              <a:lnSpc>
                <a:spcPct val="115000"/>
              </a:lnSpc>
              <a:spcBef>
                <a:spcPct val="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и  рекомендаций по повышению качества управления муниципальными ресурсами</a:t>
            </a:r>
          </a:p>
        </p:txBody>
      </p:sp>
    </p:spTree>
    <p:extLst>
      <p:ext uri="{BB962C8B-B14F-4D97-AF65-F5344CB8AC3E}">
        <p14:creationId xmlns:p14="http://schemas.microsoft.com/office/powerpoint/2010/main" val="29356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9F6514-AF7C-44F8-9D18-65518C1B2CEF}"/>
              </a:ext>
            </a:extLst>
          </p:cNvPr>
          <p:cNvSpPr/>
          <p:nvPr/>
        </p:nvSpPr>
        <p:spPr>
          <a:xfrm>
            <a:off x="1415998" y="4189346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A046E5A-3AE2-4455-8773-0AAB6BF5E6FE}"/>
              </a:ext>
            </a:extLst>
          </p:cNvPr>
          <p:cNvSpPr/>
          <p:nvPr/>
        </p:nvSpPr>
        <p:spPr>
          <a:xfrm>
            <a:off x="4667922" y="3580207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6459954" y="3613187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2C4CF22-39A0-40C7-8041-5B487238A60E}"/>
              </a:ext>
            </a:extLst>
          </p:cNvPr>
          <p:cNvSpPr/>
          <p:nvPr/>
        </p:nvSpPr>
        <p:spPr>
          <a:xfrm>
            <a:off x="2958663" y="3596711"/>
            <a:ext cx="495000" cy="478732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EBCACA3-D779-49E5-8CF7-DE06C68741CD}"/>
              </a:ext>
            </a:extLst>
          </p:cNvPr>
          <p:cNvSpPr/>
          <p:nvPr/>
        </p:nvSpPr>
        <p:spPr>
          <a:xfrm>
            <a:off x="1311448" y="3606534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D465D4-6C6E-4543-B9CB-2FE32FE10A88}"/>
              </a:ext>
            </a:extLst>
          </p:cNvPr>
          <p:cNvSpPr/>
          <p:nvPr/>
        </p:nvSpPr>
        <p:spPr>
          <a:xfrm>
            <a:off x="8169213" y="358685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3997F7A9-E392-4CD9-A952-1275B41300CF}"/>
              </a:ext>
            </a:extLst>
          </p:cNvPr>
          <p:cNvSpPr/>
          <p:nvPr/>
        </p:nvSpPr>
        <p:spPr>
          <a:xfrm rot="8092213">
            <a:off x="4386533" y="1760527"/>
            <a:ext cx="1260000" cy="1260000"/>
          </a:xfrm>
          <a:prstGeom prst="teardrop">
            <a:avLst/>
          </a:prstGeom>
          <a:solidFill>
            <a:srgbClr val="888888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EF4C5898-F841-46D5-AB2B-388CD44F0F34}"/>
              </a:ext>
            </a:extLst>
          </p:cNvPr>
          <p:cNvSpPr/>
          <p:nvPr/>
        </p:nvSpPr>
        <p:spPr>
          <a:xfrm rot="8092213">
            <a:off x="1018748" y="1722146"/>
            <a:ext cx="1260000" cy="126000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C425B52C-62C6-4DEC-B848-CE70C1ED8408}"/>
              </a:ext>
            </a:extLst>
          </p:cNvPr>
          <p:cNvSpPr/>
          <p:nvPr/>
        </p:nvSpPr>
        <p:spPr>
          <a:xfrm rot="8092213">
            <a:off x="2633691" y="1703456"/>
            <a:ext cx="1260000" cy="1260000"/>
          </a:xfrm>
          <a:prstGeom prst="teardrop">
            <a:avLst/>
          </a:prstGeom>
          <a:solidFill>
            <a:srgbClr val="BFBFBF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369ED830-6457-43A3-BB1C-C611185D4F5F}"/>
              </a:ext>
            </a:extLst>
          </p:cNvPr>
          <p:cNvSpPr/>
          <p:nvPr/>
        </p:nvSpPr>
        <p:spPr>
          <a:xfrm rot="8092213">
            <a:off x="7756125" y="1681090"/>
            <a:ext cx="1260000" cy="1260000"/>
          </a:xfrm>
          <a:prstGeom prst="teardrop">
            <a:avLst/>
          </a:prstGeom>
          <a:solidFill>
            <a:srgbClr val="36A7E1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6190788" y="1722144"/>
            <a:ext cx="1260000" cy="1260000"/>
          </a:xfrm>
          <a:prstGeom prst="teardrop">
            <a:avLst/>
          </a:prstGeom>
          <a:solidFill>
            <a:srgbClr val="1765AD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53F30-5597-4C87-AEFB-B1B81CEC8747}"/>
              </a:ext>
            </a:extLst>
          </p:cNvPr>
          <p:cNvSpPr txBox="1"/>
          <p:nvPr/>
        </p:nvSpPr>
        <p:spPr>
          <a:xfrm>
            <a:off x="1190930" y="211163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1993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87AD0-0C23-4F61-BF58-490CC027DA01}"/>
              </a:ext>
            </a:extLst>
          </p:cNvPr>
          <p:cNvSpPr txBox="1"/>
          <p:nvPr/>
        </p:nvSpPr>
        <p:spPr>
          <a:xfrm>
            <a:off x="4530777" y="200397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1995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C5A8F-3379-411C-A98B-E1F4835CC1EF}"/>
              </a:ext>
            </a:extLst>
          </p:cNvPr>
          <p:cNvSpPr txBox="1"/>
          <p:nvPr/>
        </p:nvSpPr>
        <p:spPr>
          <a:xfrm>
            <a:off x="6342430" y="200367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1997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88C70-8E7D-4DB6-B6D7-DECDF239B1CD}"/>
              </a:ext>
            </a:extLst>
          </p:cNvPr>
          <p:cNvSpPr txBox="1"/>
          <p:nvPr/>
        </p:nvSpPr>
        <p:spPr>
          <a:xfrm>
            <a:off x="7928308" y="203815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r>
              <a:rPr lang="ru-RU" sz="2800" b="1" dirty="0" smtClean="0">
                <a:solidFill>
                  <a:srgbClr val="FF0000"/>
                </a:solidFill>
              </a:rPr>
              <a:t>02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CF824-F446-4CCD-89E9-547BC747B3E1}"/>
              </a:ext>
            </a:extLst>
          </p:cNvPr>
          <p:cNvSpPr txBox="1"/>
          <p:nvPr/>
        </p:nvSpPr>
        <p:spPr>
          <a:xfrm>
            <a:off x="2854779" y="204580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1994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15CA11-78C2-45E9-B41F-C187C7D4213D}"/>
              </a:ext>
            </a:extLst>
          </p:cNvPr>
          <p:cNvSpPr txBox="1"/>
          <p:nvPr/>
        </p:nvSpPr>
        <p:spPr>
          <a:xfrm>
            <a:off x="490547" y="4584805"/>
            <a:ext cx="18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РФ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E712E5-9E20-4253-83A9-D6F427E768C7}"/>
              </a:ext>
            </a:extLst>
          </p:cNvPr>
          <p:cNvSpPr txBox="1"/>
          <p:nvPr/>
        </p:nvSpPr>
        <p:spPr>
          <a:xfrm>
            <a:off x="2274679" y="4623185"/>
            <a:ext cx="18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Образована КСП Москвы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09000F-D037-4637-8443-81E790D1835A}"/>
              </a:ext>
            </a:extLst>
          </p:cNvPr>
          <p:cNvSpPr txBox="1"/>
          <p:nvPr/>
        </p:nvSpPr>
        <p:spPr>
          <a:xfrm>
            <a:off x="4126753" y="4661565"/>
            <a:ext cx="18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Образована СП РФ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3735FB-6B5D-47E3-BAD8-41B2664C1062}"/>
              </a:ext>
            </a:extLst>
          </p:cNvPr>
          <p:cNvSpPr txBox="1"/>
          <p:nvPr/>
        </p:nvSpPr>
        <p:spPr>
          <a:xfrm>
            <a:off x="5982285" y="4638935"/>
            <a:ext cx="185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 процесс образования КСО в МО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F87DD9-7FD7-4372-9B4C-50CB2C69EF61}"/>
              </a:ext>
            </a:extLst>
          </p:cNvPr>
          <p:cNvSpPr txBox="1"/>
          <p:nvPr/>
        </p:nvSpPr>
        <p:spPr>
          <a:xfrm>
            <a:off x="7686535" y="4651978"/>
            <a:ext cx="18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Союз МКСО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21FE259-4C2C-4F62-B54D-727E83C0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8948" y="3676500"/>
            <a:ext cx="360000" cy="360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13F4AB2-D7DA-48BC-AF9B-2DA271478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021572" y="3647707"/>
            <a:ext cx="369183" cy="360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C110ABA-82C4-4201-BBC2-9669BE89D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742026" y="3704366"/>
            <a:ext cx="360000" cy="360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22833FA-BDD1-4BA8-B454-698AA30D8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527454" y="3674034"/>
            <a:ext cx="360000" cy="360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926461A-216E-4F58-AFEB-3CA1899D7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8251986" y="3647707"/>
            <a:ext cx="360000" cy="3600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1496213" y="408155"/>
            <a:ext cx="9694574" cy="387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38" name="object 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91799" y="295275"/>
            <a:ext cx="1302759" cy="636129"/>
          </a:xfrm>
          <a:prstGeom prst="rect">
            <a:avLst/>
          </a:prstGeom>
        </p:spPr>
      </p:pic>
      <p:pic>
        <p:nvPicPr>
          <p:cNvPr id="37" name="Рисунок 36" descr="http://kspkrasnodar.ru/assets/839587e9/img/logo.pn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96213" y="351905"/>
            <a:ext cx="9530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роцесс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контрольно-счётных органов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Капля 34">
            <a:extLst>
              <a:ext uri="{FF2B5EF4-FFF2-40B4-BE49-F238E27FC236}">
                <a16:creationId xmlns:a16="http://schemas.microsoft.com/office/drawing/2014/main" id="{C425B52C-62C6-4DEC-B848-CE70C1ED8408}"/>
              </a:ext>
            </a:extLst>
          </p:cNvPr>
          <p:cNvSpPr/>
          <p:nvPr/>
        </p:nvSpPr>
        <p:spPr>
          <a:xfrm rot="8092213">
            <a:off x="9425138" y="1681089"/>
            <a:ext cx="1260000" cy="1260000"/>
          </a:xfrm>
          <a:prstGeom prst="teardrop">
            <a:avLst/>
          </a:prstGeom>
          <a:solidFill>
            <a:srgbClr val="C00000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E88C70-8E7D-4DB6-B6D7-DECDF239B1CD}"/>
              </a:ext>
            </a:extLst>
          </p:cNvPr>
          <p:cNvSpPr txBox="1"/>
          <p:nvPr/>
        </p:nvSpPr>
        <p:spPr>
          <a:xfrm>
            <a:off x="9575735" y="202026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9816428" y="358685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F87DD9-7FD7-4372-9B4C-50CB2C69EF61}"/>
              </a:ext>
            </a:extLst>
          </p:cNvPr>
          <p:cNvSpPr txBox="1"/>
          <p:nvPr/>
        </p:nvSpPr>
        <p:spPr>
          <a:xfrm>
            <a:off x="9251818" y="4665139"/>
            <a:ext cx="1850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6-ФЗ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контрольно-счетных органах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943">
            <a:extLst>
              <a:ext uri="{FF2B5EF4-FFF2-40B4-BE49-F238E27FC236}">
                <a16:creationId xmlns:a16="http://schemas.microsoft.com/office/drawing/2014/main" id="{257B0021-CD10-41AC-9252-4EF1E40F8A7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893745" y="3688869"/>
            <a:ext cx="380738" cy="3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460" y="164929"/>
            <a:ext cx="9627078" cy="7132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регулирование организации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деятельности МКСО основано на: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A934DA-A233-4D3B-8F8E-624E20166C0D}"/>
              </a:ext>
            </a:extLst>
          </p:cNvPr>
          <p:cNvSpPr/>
          <p:nvPr/>
        </p:nvSpPr>
        <p:spPr>
          <a:xfrm>
            <a:off x="550862" y="3043232"/>
            <a:ext cx="11090275" cy="165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C44E98-3A0D-43AF-BB13-F084A0901A88}"/>
              </a:ext>
            </a:extLst>
          </p:cNvPr>
          <p:cNvSpPr/>
          <p:nvPr/>
        </p:nvSpPr>
        <p:spPr>
          <a:xfrm>
            <a:off x="540048" y="3043232"/>
            <a:ext cx="2456878" cy="1656000"/>
          </a:xfrm>
          <a:prstGeom prst="rect">
            <a:avLst/>
          </a:prstGeom>
          <a:solidFill>
            <a:srgbClr val="36A7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1341577" y="3659148"/>
            <a:ext cx="8091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131-ФЗ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E1C96C0-8FE6-4BB8-9249-EFC78B0A8D13}"/>
              </a:ext>
            </a:extLst>
          </p:cNvPr>
          <p:cNvSpPr/>
          <p:nvPr/>
        </p:nvSpPr>
        <p:spPr>
          <a:xfrm>
            <a:off x="596743" y="4889489"/>
            <a:ext cx="11090275" cy="165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8FE31D2-8503-4D49-9998-A033D134D167}"/>
              </a:ext>
            </a:extLst>
          </p:cNvPr>
          <p:cNvSpPr/>
          <p:nvPr/>
        </p:nvSpPr>
        <p:spPr>
          <a:xfrm>
            <a:off x="535402" y="4951775"/>
            <a:ext cx="2461524" cy="1656000"/>
          </a:xfrm>
          <a:prstGeom prst="rect">
            <a:avLst/>
          </a:prstGeom>
          <a:solidFill>
            <a:srgbClr val="36A7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A765BC-3017-4FFD-9826-6C3425ECDF8A}"/>
              </a:ext>
            </a:extLst>
          </p:cNvPr>
          <p:cNvSpPr txBox="1"/>
          <p:nvPr/>
        </p:nvSpPr>
        <p:spPr>
          <a:xfrm>
            <a:off x="3113666" y="2370651"/>
            <a:ext cx="8863024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    </a:t>
            </a:r>
          </a:p>
          <a:p>
            <a:pPr defTabSz="457200">
              <a:spcAft>
                <a:spcPts val="1200"/>
              </a:spcAft>
              <a:defRPr/>
            </a:pPr>
            <a:endParaRPr lang="ru-RU" i="1" dirty="0">
              <a:solidFill>
                <a:srgbClr val="000000">
                  <a:lumMod val="75000"/>
                  <a:lumOff val="25000"/>
                </a:srgbClr>
              </a:solidFill>
              <a:cs typeface="Gotham Pro Light" panose="02000503030000020004" pitchFamily="2" charset="0"/>
            </a:endParaRPr>
          </a:p>
          <a:p>
            <a:pPr defTabSz="457200">
              <a:spcAft>
                <a:spcPts val="1200"/>
              </a:spcAft>
              <a:defRPr/>
            </a:pP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Pro Light" panose="02000503030000020004" pitchFamily="2" charset="0"/>
              </a:rPr>
              <a:t>        «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otham Pro Light" panose="02000503030000020004" pitchFamily="2" charset="0"/>
              </a:rPr>
              <a:t>С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труктуру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местного самоуправления составляют представительный орган муниципального образования, глава муниципального образования, местная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администрация, контрольно-счетный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муниципального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образования…»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Gotham Pro Light" panose="02000503030000020004" pitchFamily="2" charset="0"/>
            </a:endParaRPr>
          </a:p>
          <a:p>
            <a:pPr defTabSz="457200">
              <a:spcAft>
                <a:spcPts val="1200"/>
              </a:spcAft>
              <a:defRPr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cs typeface="Gotham Pro Light" panose="0200050303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A73D51-A5AF-4058-BC49-B8334E1D8F48}"/>
              </a:ext>
            </a:extLst>
          </p:cNvPr>
          <p:cNvSpPr txBox="1"/>
          <p:nvPr/>
        </p:nvSpPr>
        <p:spPr>
          <a:xfrm>
            <a:off x="873728" y="5036249"/>
            <a:ext cx="243148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ФЗ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законах субъекта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правовых актах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550863" y="1196975"/>
            <a:ext cx="11090275" cy="165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43337" y="1212032"/>
            <a:ext cx="2459757" cy="1656000"/>
          </a:xfrm>
          <a:prstGeom prst="rect">
            <a:avLst/>
          </a:prstGeom>
          <a:solidFill>
            <a:srgbClr val="36A7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Лимской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руководящих принципов контроля (1977 год) </a:t>
            </a:r>
            <a:endParaRPr lang="ru-RU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056500" y="1454200"/>
            <a:ext cx="8630518" cy="14465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«Контроль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обязательным элементом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общественными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финансовыми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средствами, поскольку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управление влечет за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 ответственность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обществом»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Номер слайда 3">
            <a:extLst>
              <a:ext uri="{FF2B5EF4-FFF2-40B4-BE49-F238E27FC236}">
                <a16:creationId xmlns:a16="http://schemas.microsoft.com/office/drawing/2014/main" id="{DF12BAFF-5DCC-4146-9EE7-D7FA09953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938" y="6423585"/>
            <a:ext cx="2743200" cy="365125"/>
          </a:xfrm>
        </p:spPr>
        <p:txBody>
          <a:bodyPr/>
          <a:lstStyle/>
          <a:p>
            <a:fld id="{24C10455-C340-7945-BDDA-6923B7A290C6}" type="slidenum">
              <a:rPr lang="ru-RU" smtClean="0"/>
              <a:t>4</a:t>
            </a:fld>
            <a:endParaRPr lang="ru-RU" dirty="0"/>
          </a:p>
        </p:txBody>
      </p:sp>
      <p:pic>
        <p:nvPicPr>
          <p:cNvPr id="4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2954" y="146895"/>
            <a:ext cx="1302759" cy="636129"/>
          </a:xfrm>
          <a:prstGeom prst="rect">
            <a:avLst/>
          </a:prstGeom>
        </p:spPr>
      </p:pic>
      <p:pic>
        <p:nvPicPr>
          <p:cNvPr id="43" name="Рисунок 42" descr="http://kspkrasnodar.ru/assets/839587e9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38" y="132185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886415" y="3134744"/>
            <a:ext cx="21105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/>
              </a:rPr>
              <a:t>Конституции </a:t>
            </a:r>
            <a:r>
              <a:rPr lang="ru-RU" b="1" dirty="0">
                <a:solidFill>
                  <a:srgbClr val="FFFFFF"/>
                </a:solidFill>
                <a:latin typeface="Arial"/>
              </a:rPr>
              <a:t>РФ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1381576" y="4117082"/>
            <a:ext cx="769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6-ФЗ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A765BC-3017-4FFD-9826-6C3425ECDF8A}"/>
              </a:ext>
            </a:extLst>
          </p:cNvPr>
          <p:cNvSpPr txBox="1"/>
          <p:nvPr/>
        </p:nvSpPr>
        <p:spPr>
          <a:xfrm>
            <a:off x="3056500" y="5332768"/>
            <a:ext cx="7980827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57200">
              <a:spcAft>
                <a:spcPts val="1200"/>
              </a:spcAft>
              <a:defRPr/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Gotham Pro Light" panose="02000503030000020004" pitchFamily="2" charset="0"/>
              </a:rPr>
              <a:t>      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 муниципального образования, </a:t>
            </a:r>
          </a:p>
          <a:p>
            <a:pPr algn="ctr" defTabSz="457200">
              <a:spcAft>
                <a:spcPts val="1200"/>
              </a:spcAft>
              <a:defRPr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контрольно-счетном органе 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12220" y="315062"/>
            <a:ext cx="8787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и создании муниципального контрольно-счетных  органов на 01.01.2023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Gotham Pro" panose="02000503040000020004" pitchFamily="50" charset="0"/>
            </a:endParaRPr>
          </a:p>
        </p:txBody>
      </p:sp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85" name="Рисунок 84" descr="http://kspkrasnodar.ru/assets/839587e9/img/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Стрелка вниз 106"/>
          <p:cNvSpPr/>
          <p:nvPr/>
        </p:nvSpPr>
        <p:spPr>
          <a:xfrm>
            <a:off x="15280437" y="11233336"/>
            <a:ext cx="117189" cy="15738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865251"/>
            <a:ext cx="10308149" cy="14910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17575" y="2284989"/>
            <a:ext cx="10515600" cy="15001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муниципальных образований 			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18 458</a:t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Создано МКСО						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2 190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Удельный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вес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(МКСО в кол-ве МО)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всего: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		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		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городских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округах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    	     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 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96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муниципальных районах (округах)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86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12220" y="315062"/>
            <a:ext cx="8787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охвате внешним муниципальным финансовым  контролем  МО РФ на 01.01.2023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Gotham Pro" panose="02000503040000020004" pitchFamily="50" charset="0"/>
            </a:endParaRPr>
          </a:p>
        </p:txBody>
      </p:sp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85" name="Рисунок 84" descr="http://kspkrasnodar.ru/assets/839587e9/img/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Стрелка вниз 106"/>
          <p:cNvSpPr/>
          <p:nvPr/>
        </p:nvSpPr>
        <p:spPr>
          <a:xfrm>
            <a:off x="15280437" y="11233336"/>
            <a:ext cx="117189" cy="15738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865251"/>
            <a:ext cx="10308149" cy="14910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1850" y="1633375"/>
            <a:ext cx="10797032" cy="1149129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Внешним </a:t>
            </a:r>
            <a:r>
              <a:rPr lang="ru-RU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финансовым контролем </a:t>
            </a:r>
            <a:r>
              <a:rPr lang="ru-RU" sz="32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ru-RU" sz="28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охвачены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3068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муниципальных образований (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16,6%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числе: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2894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поселения (18,3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127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муниципальных районов (8,9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муниципальных округа (10,7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городских округов (1,9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внутригородских района (15,8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245 МКСО, не обладающих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статусом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юридического лица,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реорганизованы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нормами  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6-ФЗ  -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112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КСО.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C494533-E702-488B-B67F-B01DCF68B0B3}"/>
              </a:ext>
            </a:extLst>
          </p:cNvPr>
          <p:cNvSpPr/>
          <p:nvPr/>
        </p:nvSpPr>
        <p:spPr>
          <a:xfrm>
            <a:off x="3749040" y="5440680"/>
            <a:ext cx="2385060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270D3D9-CB45-4126-A37F-87878A083AC5}"/>
              </a:ext>
            </a:extLst>
          </p:cNvPr>
          <p:cNvSpPr/>
          <p:nvPr/>
        </p:nvSpPr>
        <p:spPr>
          <a:xfrm>
            <a:off x="6012180" y="2164080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49781C2-B98D-427F-B7D7-15630B05909C}"/>
              </a:ext>
            </a:extLst>
          </p:cNvPr>
          <p:cNvSpPr/>
          <p:nvPr/>
        </p:nvSpPr>
        <p:spPr>
          <a:xfrm>
            <a:off x="5762624" y="2876550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5D5E0919-B55B-4F92-9B1A-07210447CBF7}"/>
              </a:ext>
            </a:extLst>
          </p:cNvPr>
          <p:cNvSpPr/>
          <p:nvPr/>
        </p:nvSpPr>
        <p:spPr>
          <a:xfrm>
            <a:off x="5426869" y="3357563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C6F94CFE-85F1-4DE1-9484-3B834AFF6F48}"/>
              </a:ext>
            </a:extLst>
          </p:cNvPr>
          <p:cNvSpPr/>
          <p:nvPr/>
        </p:nvSpPr>
        <p:spPr>
          <a:xfrm>
            <a:off x="4343400" y="4198620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A7257276-6EB1-4CE8-9F8D-B4216BBFD46B}"/>
              </a:ext>
            </a:extLst>
          </p:cNvPr>
          <p:cNvSpPr/>
          <p:nvPr/>
        </p:nvSpPr>
        <p:spPr>
          <a:xfrm>
            <a:off x="3866394" y="2047778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44568CD2-F717-442B-895B-96FACF1C3925}"/>
              </a:ext>
            </a:extLst>
          </p:cNvPr>
          <p:cNvSpPr/>
          <p:nvPr/>
        </p:nvSpPr>
        <p:spPr>
          <a:xfrm>
            <a:off x="4332184" y="1996440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93F4BF0-4337-41E5-9CC1-35D3F3C1ECED}"/>
              </a:ext>
            </a:extLst>
          </p:cNvPr>
          <p:cNvGrpSpPr/>
          <p:nvPr/>
        </p:nvGrpSpPr>
        <p:grpSpPr>
          <a:xfrm>
            <a:off x="5210111" y="1054501"/>
            <a:ext cx="1199072" cy="947034"/>
            <a:chOff x="5025512" y="1265682"/>
            <a:chExt cx="1095023" cy="606361"/>
          </a:xfrm>
          <a:solidFill>
            <a:srgbClr val="BFBFBF"/>
          </a:solidFill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3B104F09-A5A3-4DFB-904E-346E1B4C7BBC}"/>
                </a:ext>
              </a:extLst>
            </p:cNvPr>
            <p:cNvSpPr/>
            <p:nvPr/>
          </p:nvSpPr>
          <p:spPr>
            <a:xfrm rot="10800000">
              <a:off x="5674384" y="1287043"/>
              <a:ext cx="135000" cy="585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2D5E73CE-AB47-4653-9AD9-DA200277F9C8}"/>
                </a:ext>
              </a:extLst>
            </p:cNvPr>
            <p:cNvSpPr/>
            <p:nvPr/>
          </p:nvSpPr>
          <p:spPr>
            <a:xfrm>
              <a:off x="5025512" y="1265682"/>
              <a:ext cx="1095023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   </a:t>
              </a:r>
              <a:r>
                <a:rPr lang="ru-RU" sz="2800" b="1" dirty="0" smtClean="0">
                  <a:solidFill>
                    <a:srgbClr val="C00000"/>
                  </a:solidFill>
                </a:rPr>
                <a:t>100%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7C55F93-4E80-4FAE-BADD-6C55FBEFF649}"/>
              </a:ext>
            </a:extLst>
          </p:cNvPr>
          <p:cNvGrpSpPr/>
          <p:nvPr/>
        </p:nvGrpSpPr>
        <p:grpSpPr>
          <a:xfrm flipH="1">
            <a:off x="7974639" y="3440834"/>
            <a:ext cx="1048592" cy="911576"/>
            <a:chOff x="4983666" y="1160505"/>
            <a:chExt cx="826969" cy="725215"/>
          </a:xfrm>
          <a:solidFill>
            <a:srgbClr val="888888"/>
          </a:solidFill>
        </p:grpSpPr>
        <p:sp>
          <p:nvSpPr>
            <p:cNvPr id="36" name="Прямоугольный треугольник 35">
              <a:extLst>
                <a:ext uri="{FF2B5EF4-FFF2-40B4-BE49-F238E27FC236}">
                  <a16:creationId xmlns:a16="http://schemas.microsoft.com/office/drawing/2014/main" id="{12EFD6F7-AC4A-447A-AAA0-21294E5553D1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5A7A7B8C-70E7-4364-8B16-4320BCB8DAFE}"/>
                </a:ext>
              </a:extLst>
            </p:cNvPr>
            <p:cNvSpPr/>
            <p:nvPr/>
          </p:nvSpPr>
          <p:spPr>
            <a:xfrm>
              <a:off x="4983666" y="1160505"/>
              <a:ext cx="826969" cy="424696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09121E2-DACC-44E4-A408-A0DC61C8B64A}"/>
              </a:ext>
            </a:extLst>
          </p:cNvPr>
          <p:cNvGrpSpPr/>
          <p:nvPr/>
        </p:nvGrpSpPr>
        <p:grpSpPr>
          <a:xfrm flipH="1">
            <a:off x="7287109" y="1797764"/>
            <a:ext cx="1035774" cy="1014266"/>
            <a:chOff x="4740987" y="1102878"/>
            <a:chExt cx="1055980" cy="974141"/>
          </a:xfrm>
          <a:solidFill>
            <a:srgbClr val="1765AD"/>
          </a:solidFill>
        </p:grpSpPr>
        <p:sp>
          <p:nvSpPr>
            <p:cNvPr id="40" name="Прямоугольный треугольник 39">
              <a:extLst>
                <a:ext uri="{FF2B5EF4-FFF2-40B4-BE49-F238E27FC236}">
                  <a16:creationId xmlns:a16="http://schemas.microsoft.com/office/drawing/2014/main" id="{773E590D-37BF-40A8-B51E-B92D68E03132}"/>
                </a:ext>
              </a:extLst>
            </p:cNvPr>
            <p:cNvSpPr/>
            <p:nvPr/>
          </p:nvSpPr>
          <p:spPr>
            <a:xfrm rot="10800000">
              <a:off x="5608260" y="1492019"/>
              <a:ext cx="135000" cy="585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B2811C4-981E-42DA-99F6-5335F4AF1E4F}"/>
                </a:ext>
              </a:extLst>
            </p:cNvPr>
            <p:cNvSpPr/>
            <p:nvPr/>
          </p:nvSpPr>
          <p:spPr>
            <a:xfrm>
              <a:off x="4740987" y="1102878"/>
              <a:ext cx="1055980" cy="48206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99,2%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238A745-422A-4702-9F6C-EE0CBBCCE4C6}"/>
              </a:ext>
            </a:extLst>
          </p:cNvPr>
          <p:cNvGrpSpPr/>
          <p:nvPr/>
        </p:nvGrpSpPr>
        <p:grpSpPr>
          <a:xfrm>
            <a:off x="4540766" y="2684282"/>
            <a:ext cx="943617" cy="565745"/>
            <a:chOff x="4788130" y="1293851"/>
            <a:chExt cx="987189" cy="591869"/>
          </a:xfrm>
          <a:solidFill>
            <a:srgbClr val="36A7E1"/>
          </a:solidFill>
        </p:grpSpPr>
        <p:sp>
          <p:nvSpPr>
            <p:cNvPr id="44" name="Прямоугольный треугольник 43">
              <a:extLst>
                <a:ext uri="{FF2B5EF4-FFF2-40B4-BE49-F238E27FC236}">
                  <a16:creationId xmlns:a16="http://schemas.microsoft.com/office/drawing/2014/main" id="{1A00B36A-32B2-42EB-8BFC-E9D1142F0332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2A5CAF9-2E03-498C-B119-347173EECE66}"/>
                </a:ext>
              </a:extLst>
            </p:cNvPr>
            <p:cNvSpPr/>
            <p:nvPr/>
          </p:nvSpPr>
          <p:spPr>
            <a:xfrm>
              <a:off x="4788130" y="1293851"/>
              <a:ext cx="976239" cy="496743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783748F-2D16-441F-807D-6536C070D796}"/>
              </a:ext>
            </a:extLst>
          </p:cNvPr>
          <p:cNvGrpSpPr/>
          <p:nvPr/>
        </p:nvGrpSpPr>
        <p:grpSpPr>
          <a:xfrm>
            <a:off x="2895937" y="4444665"/>
            <a:ext cx="1156926" cy="844187"/>
            <a:chOff x="5089369" y="1293851"/>
            <a:chExt cx="685950" cy="591869"/>
          </a:xfrm>
          <a:solidFill>
            <a:srgbClr val="213575"/>
          </a:solidFill>
        </p:grpSpPr>
        <p:sp>
          <p:nvSpPr>
            <p:cNvPr id="48" name="Прямоугольный треугольник 47">
              <a:extLst>
                <a:ext uri="{FF2B5EF4-FFF2-40B4-BE49-F238E27FC236}">
                  <a16:creationId xmlns:a16="http://schemas.microsoft.com/office/drawing/2014/main" id="{87314034-9850-4846-BB02-3CB360C360C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738BCAFF-CC2A-4B9D-B137-F75210F31B0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6ECD3C-A9A1-4DA2-95FA-95832BE7104F}"/>
              </a:ext>
            </a:extLst>
          </p:cNvPr>
          <p:cNvGrpSpPr/>
          <p:nvPr/>
        </p:nvGrpSpPr>
        <p:grpSpPr>
          <a:xfrm flipH="1">
            <a:off x="6873542" y="5990818"/>
            <a:ext cx="975252" cy="841492"/>
            <a:chOff x="5089369" y="1293851"/>
            <a:chExt cx="685950" cy="591869"/>
          </a:xfrm>
          <a:solidFill>
            <a:srgbClr val="E11E2E"/>
          </a:solidFill>
        </p:grpSpPr>
        <p:sp>
          <p:nvSpPr>
            <p:cNvPr id="52" name="Прямоугольный треугольник 51">
              <a:extLst>
                <a:ext uri="{FF2B5EF4-FFF2-40B4-BE49-F238E27FC236}">
                  <a16:creationId xmlns:a16="http://schemas.microsoft.com/office/drawing/2014/main" id="{0DE9AA0A-B450-42D2-A9CD-2C90D23E988A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32FE5F23-A964-4596-8B9E-31D1FEB78C1B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B89A390-4E25-416B-B76C-7C62F9FDE808}"/>
              </a:ext>
            </a:extLst>
          </p:cNvPr>
          <p:cNvSpPr txBox="1"/>
          <p:nvPr/>
        </p:nvSpPr>
        <p:spPr>
          <a:xfrm>
            <a:off x="8019414" y="3518498"/>
            <a:ext cx="100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93,2%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4EC522-AA34-462F-94F4-897C355C143F}"/>
              </a:ext>
            </a:extLst>
          </p:cNvPr>
          <p:cNvSpPr txBox="1"/>
          <p:nvPr/>
        </p:nvSpPr>
        <p:spPr>
          <a:xfrm>
            <a:off x="4661523" y="2672542"/>
            <a:ext cx="99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97,4%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C3AA75-10DB-4054-819D-C0F0466572FA}"/>
              </a:ext>
            </a:extLst>
          </p:cNvPr>
          <p:cNvSpPr txBox="1"/>
          <p:nvPr/>
        </p:nvSpPr>
        <p:spPr>
          <a:xfrm>
            <a:off x="3168173" y="4516423"/>
            <a:ext cx="103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CDC795-06C0-435B-AFF1-F909B2D36DCE}"/>
              </a:ext>
            </a:extLst>
          </p:cNvPr>
          <p:cNvSpPr txBox="1"/>
          <p:nvPr/>
        </p:nvSpPr>
        <p:spPr>
          <a:xfrm>
            <a:off x="3719306" y="1367322"/>
            <a:ext cx="157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Марий Эл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4EDD40-F6D5-4328-9E28-0E387B3F7A81}"/>
              </a:ext>
            </a:extLst>
          </p:cNvPr>
          <p:cNvSpPr txBox="1"/>
          <p:nvPr/>
        </p:nvSpPr>
        <p:spPr>
          <a:xfrm>
            <a:off x="9119810" y="3549214"/>
            <a:ext cx="157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Чеченская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52D5BD-2471-44BA-88C0-DBD6896EE5DC}"/>
              </a:ext>
            </a:extLst>
          </p:cNvPr>
          <p:cNvSpPr txBox="1"/>
          <p:nvPr/>
        </p:nvSpPr>
        <p:spPr>
          <a:xfrm>
            <a:off x="3235681" y="2599020"/>
            <a:ext cx="157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Омская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F59988-8777-4F54-B678-0794B84D9852}"/>
              </a:ext>
            </a:extLst>
          </p:cNvPr>
          <p:cNvSpPr txBox="1"/>
          <p:nvPr/>
        </p:nvSpPr>
        <p:spPr>
          <a:xfrm>
            <a:off x="8044842" y="2116422"/>
            <a:ext cx="190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EEA30B-BDCE-4260-BB8F-7D0FAC5EEE3F}"/>
              </a:ext>
            </a:extLst>
          </p:cNvPr>
          <p:cNvSpPr txBox="1"/>
          <p:nvPr/>
        </p:nvSpPr>
        <p:spPr>
          <a:xfrm>
            <a:off x="1634795" y="4476307"/>
            <a:ext cx="15790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Мордовия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98B930-EB81-454C-B40A-B674EC991625}"/>
              </a:ext>
            </a:extLst>
          </p:cNvPr>
          <p:cNvSpPr txBox="1"/>
          <p:nvPr/>
        </p:nvSpPr>
        <p:spPr>
          <a:xfrm>
            <a:off x="8159854" y="5636875"/>
            <a:ext cx="170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Курганская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1198432" y="268812"/>
            <a:ext cx="9871335" cy="387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внешнего муниципального финансового контроля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9241" y="105331"/>
            <a:ext cx="1302759" cy="636129"/>
          </a:xfrm>
          <a:prstGeom prst="rect">
            <a:avLst/>
          </a:prstGeom>
        </p:spPr>
      </p:pic>
      <p:pic>
        <p:nvPicPr>
          <p:cNvPr id="68" name="Рисунок 67" descr="http://kspkrasnodar.ru/assets/839587e9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B89A390-4E25-416B-B76C-7C62F9FDE808}"/>
              </a:ext>
            </a:extLst>
          </p:cNvPr>
          <p:cNvSpPr txBox="1"/>
          <p:nvPr/>
        </p:nvSpPr>
        <p:spPr>
          <a:xfrm>
            <a:off x="6877970" y="6032730"/>
            <a:ext cx="100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88,6%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6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12220" y="315062"/>
            <a:ext cx="8787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 муниципального контрольно-счетного органа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Gotham Pro" panose="02000503040000020004" pitchFamily="50" charset="0"/>
            </a:endParaRPr>
          </a:p>
        </p:txBody>
      </p:sp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85" name="Рисунок 84" descr="http://kspkrasnodar.ru/assets/839587e9/img/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83412" y="2448796"/>
            <a:ext cx="10836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Содействовать справедливому и ответственному муниципальному управлению как необходимому условию устойчивого развития муниципальных образований и достойной жизни человека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13282" y="315062"/>
            <a:ext cx="9366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Стратегическая цель  муниципального контрольно-счетного органа: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  <a:cs typeface="Gotham Pro" panose="02000503040000020004" pitchFamily="50" charset="0"/>
            </a:endParaRPr>
          </a:p>
        </p:txBody>
      </p:sp>
      <p:grpSp>
        <p:nvGrpSpPr>
          <p:cNvPr id="172" name="object 2"/>
          <p:cNvGrpSpPr/>
          <p:nvPr/>
        </p:nvGrpSpPr>
        <p:grpSpPr>
          <a:xfrm>
            <a:off x="10435472" y="219587"/>
            <a:ext cx="1465808" cy="710898"/>
            <a:chOff x="8094895" y="1830946"/>
            <a:chExt cx="4685665" cy="2431415"/>
          </a:xfrm>
        </p:grpSpPr>
        <p:sp>
          <p:nvSpPr>
            <p:cNvPr id="173" name="object 3"/>
            <p:cNvSpPr/>
            <p:nvPr/>
          </p:nvSpPr>
          <p:spPr>
            <a:xfrm>
              <a:off x="8094891" y="1842532"/>
              <a:ext cx="4685665" cy="2408555"/>
            </a:xfrm>
            <a:custGeom>
              <a:avLst/>
              <a:gdLst/>
              <a:ahLst/>
              <a:cxnLst/>
              <a:rect l="l" t="t" r="r" b="b"/>
              <a:pathLst>
                <a:path w="4685665" h="2408554">
                  <a:moveTo>
                    <a:pt x="4685652" y="1191399"/>
                  </a:moveTo>
                  <a:lnTo>
                    <a:pt x="4655871" y="1201166"/>
                  </a:lnTo>
                  <a:lnTo>
                    <a:pt x="4655871" y="1232039"/>
                  </a:lnTo>
                  <a:lnTo>
                    <a:pt x="4655871" y="1827669"/>
                  </a:lnTo>
                  <a:lnTo>
                    <a:pt x="4556836" y="1858149"/>
                  </a:lnTo>
                  <a:lnTo>
                    <a:pt x="4457700" y="1886089"/>
                  </a:lnTo>
                  <a:lnTo>
                    <a:pt x="4308792" y="1924189"/>
                  </a:lnTo>
                  <a:lnTo>
                    <a:pt x="4209389" y="1947049"/>
                  </a:lnTo>
                  <a:lnTo>
                    <a:pt x="4060101" y="1977529"/>
                  </a:lnTo>
                  <a:lnTo>
                    <a:pt x="3910596" y="2004199"/>
                  </a:lnTo>
                  <a:lnTo>
                    <a:pt x="3810800" y="2019439"/>
                  </a:lnTo>
                  <a:lnTo>
                    <a:pt x="3760876" y="2025789"/>
                  </a:lnTo>
                  <a:lnTo>
                    <a:pt x="3710914" y="2033409"/>
                  </a:lnTo>
                  <a:lnTo>
                    <a:pt x="3660940" y="2039759"/>
                  </a:lnTo>
                  <a:lnTo>
                    <a:pt x="3610940" y="2044839"/>
                  </a:lnTo>
                  <a:lnTo>
                    <a:pt x="3560915" y="2051189"/>
                  </a:lnTo>
                  <a:lnTo>
                    <a:pt x="3460800" y="2061349"/>
                  </a:lnTo>
                  <a:lnTo>
                    <a:pt x="3210141" y="2080399"/>
                  </a:lnTo>
                  <a:lnTo>
                    <a:pt x="3059493" y="2088019"/>
                  </a:lnTo>
                  <a:lnTo>
                    <a:pt x="3009239" y="2089289"/>
                  </a:lnTo>
                  <a:lnTo>
                    <a:pt x="2958960" y="2091829"/>
                  </a:lnTo>
                  <a:lnTo>
                    <a:pt x="2808020" y="2095639"/>
                  </a:lnTo>
                  <a:lnTo>
                    <a:pt x="2757665" y="2095639"/>
                  </a:lnTo>
                  <a:lnTo>
                    <a:pt x="2707297" y="2096909"/>
                  </a:lnTo>
                  <a:lnTo>
                    <a:pt x="2455164" y="2096909"/>
                  </a:lnTo>
                  <a:lnTo>
                    <a:pt x="2404681" y="2095639"/>
                  </a:lnTo>
                  <a:lnTo>
                    <a:pt x="2354199" y="2095639"/>
                  </a:lnTo>
                  <a:lnTo>
                    <a:pt x="2261133" y="2093099"/>
                  </a:lnTo>
                  <a:lnTo>
                    <a:pt x="2214549" y="2093099"/>
                  </a:lnTo>
                  <a:lnTo>
                    <a:pt x="1839798" y="2082939"/>
                  </a:lnTo>
                  <a:lnTo>
                    <a:pt x="1792592" y="2082939"/>
                  </a:lnTo>
                  <a:lnTo>
                    <a:pt x="1745297" y="2081669"/>
                  </a:lnTo>
                  <a:lnTo>
                    <a:pt x="1554937" y="2081669"/>
                  </a:lnTo>
                  <a:lnTo>
                    <a:pt x="1507020" y="2082939"/>
                  </a:lnTo>
                  <a:lnTo>
                    <a:pt x="1458976" y="2082939"/>
                  </a:lnTo>
                  <a:lnTo>
                    <a:pt x="1410779" y="2084209"/>
                  </a:lnTo>
                  <a:lnTo>
                    <a:pt x="1362430" y="2086749"/>
                  </a:lnTo>
                  <a:lnTo>
                    <a:pt x="1313916" y="2088019"/>
                  </a:lnTo>
                  <a:lnTo>
                    <a:pt x="1265237" y="2091829"/>
                  </a:lnTo>
                  <a:lnTo>
                    <a:pt x="1216380" y="2094369"/>
                  </a:lnTo>
                  <a:lnTo>
                    <a:pt x="1118133" y="2101989"/>
                  </a:lnTo>
                  <a:lnTo>
                    <a:pt x="1019098" y="2112149"/>
                  </a:lnTo>
                  <a:lnTo>
                    <a:pt x="919251" y="2124849"/>
                  </a:lnTo>
                  <a:lnTo>
                    <a:pt x="818527" y="2140089"/>
                  </a:lnTo>
                  <a:lnTo>
                    <a:pt x="716864" y="2157869"/>
                  </a:lnTo>
                  <a:lnTo>
                    <a:pt x="665670" y="2168029"/>
                  </a:lnTo>
                  <a:lnTo>
                    <a:pt x="614222" y="2179459"/>
                  </a:lnTo>
                  <a:lnTo>
                    <a:pt x="458304" y="2217559"/>
                  </a:lnTo>
                  <a:lnTo>
                    <a:pt x="352971" y="2248039"/>
                  </a:lnTo>
                  <a:lnTo>
                    <a:pt x="299872" y="2264549"/>
                  </a:lnTo>
                  <a:lnTo>
                    <a:pt x="246468" y="2282329"/>
                  </a:lnTo>
                  <a:lnTo>
                    <a:pt x="192773" y="2301379"/>
                  </a:lnTo>
                  <a:lnTo>
                    <a:pt x="84429" y="2342019"/>
                  </a:lnTo>
                  <a:lnTo>
                    <a:pt x="29768" y="2364879"/>
                  </a:lnTo>
                  <a:lnTo>
                    <a:pt x="29768" y="1769249"/>
                  </a:lnTo>
                  <a:lnTo>
                    <a:pt x="84429" y="1746389"/>
                  </a:lnTo>
                  <a:lnTo>
                    <a:pt x="192773" y="1705749"/>
                  </a:lnTo>
                  <a:lnTo>
                    <a:pt x="246468" y="1686699"/>
                  </a:lnTo>
                  <a:lnTo>
                    <a:pt x="299872" y="1670189"/>
                  </a:lnTo>
                  <a:lnTo>
                    <a:pt x="352971" y="1652409"/>
                  </a:lnTo>
                  <a:lnTo>
                    <a:pt x="405777" y="1637169"/>
                  </a:lnTo>
                  <a:lnTo>
                    <a:pt x="510540" y="1609229"/>
                  </a:lnTo>
                  <a:lnTo>
                    <a:pt x="614222" y="1583829"/>
                  </a:lnTo>
                  <a:lnTo>
                    <a:pt x="665670" y="1572399"/>
                  </a:lnTo>
                  <a:lnTo>
                    <a:pt x="716864" y="1562239"/>
                  </a:lnTo>
                  <a:lnTo>
                    <a:pt x="818527" y="1544459"/>
                  </a:lnTo>
                  <a:lnTo>
                    <a:pt x="919251" y="1529219"/>
                  </a:lnTo>
                  <a:lnTo>
                    <a:pt x="1019098" y="1516519"/>
                  </a:lnTo>
                  <a:lnTo>
                    <a:pt x="1118133" y="1506359"/>
                  </a:lnTo>
                  <a:lnTo>
                    <a:pt x="1216380" y="1498739"/>
                  </a:lnTo>
                  <a:lnTo>
                    <a:pt x="1410779" y="1488579"/>
                  </a:lnTo>
                  <a:lnTo>
                    <a:pt x="1458976" y="1487309"/>
                  </a:lnTo>
                  <a:lnTo>
                    <a:pt x="1507020" y="1487309"/>
                  </a:lnTo>
                  <a:lnTo>
                    <a:pt x="1554937" y="1486039"/>
                  </a:lnTo>
                  <a:lnTo>
                    <a:pt x="1745297" y="1486039"/>
                  </a:lnTo>
                  <a:lnTo>
                    <a:pt x="1792592" y="1487309"/>
                  </a:lnTo>
                  <a:lnTo>
                    <a:pt x="1839798" y="1487309"/>
                  </a:lnTo>
                  <a:lnTo>
                    <a:pt x="2214549" y="1497469"/>
                  </a:lnTo>
                  <a:lnTo>
                    <a:pt x="2261133" y="1497469"/>
                  </a:lnTo>
                  <a:lnTo>
                    <a:pt x="2354199" y="1500009"/>
                  </a:lnTo>
                  <a:lnTo>
                    <a:pt x="2404681" y="1500009"/>
                  </a:lnTo>
                  <a:lnTo>
                    <a:pt x="2455164" y="1501279"/>
                  </a:lnTo>
                  <a:lnTo>
                    <a:pt x="2707297" y="1501279"/>
                  </a:lnTo>
                  <a:lnTo>
                    <a:pt x="2757665" y="1500009"/>
                  </a:lnTo>
                  <a:lnTo>
                    <a:pt x="2808020" y="1500009"/>
                  </a:lnTo>
                  <a:lnTo>
                    <a:pt x="2958960" y="1496199"/>
                  </a:lnTo>
                  <a:lnTo>
                    <a:pt x="3009239" y="1493659"/>
                  </a:lnTo>
                  <a:lnTo>
                    <a:pt x="3059493" y="1492389"/>
                  </a:lnTo>
                  <a:lnTo>
                    <a:pt x="3185033" y="1486039"/>
                  </a:lnTo>
                  <a:lnTo>
                    <a:pt x="3210141" y="1484769"/>
                  </a:lnTo>
                  <a:lnTo>
                    <a:pt x="3377247" y="1472069"/>
                  </a:lnTo>
                  <a:lnTo>
                    <a:pt x="3460800" y="1465719"/>
                  </a:lnTo>
                  <a:lnTo>
                    <a:pt x="3560915" y="1455559"/>
                  </a:lnTo>
                  <a:lnTo>
                    <a:pt x="3610940" y="1449209"/>
                  </a:lnTo>
                  <a:lnTo>
                    <a:pt x="3660940" y="1444129"/>
                  </a:lnTo>
                  <a:lnTo>
                    <a:pt x="3710914" y="1437779"/>
                  </a:lnTo>
                  <a:lnTo>
                    <a:pt x="3760876" y="1430159"/>
                  </a:lnTo>
                  <a:lnTo>
                    <a:pt x="3810800" y="1423809"/>
                  </a:lnTo>
                  <a:lnTo>
                    <a:pt x="3910596" y="1408569"/>
                  </a:lnTo>
                  <a:lnTo>
                    <a:pt x="4060101" y="1381899"/>
                  </a:lnTo>
                  <a:lnTo>
                    <a:pt x="4209389" y="1351419"/>
                  </a:lnTo>
                  <a:lnTo>
                    <a:pt x="4308792" y="1328559"/>
                  </a:lnTo>
                  <a:lnTo>
                    <a:pt x="4457700" y="1290459"/>
                  </a:lnTo>
                  <a:lnTo>
                    <a:pt x="4556836" y="1262519"/>
                  </a:lnTo>
                  <a:lnTo>
                    <a:pt x="4655871" y="1232039"/>
                  </a:lnTo>
                  <a:lnTo>
                    <a:pt x="4655871" y="1201166"/>
                  </a:lnTo>
                  <a:lnTo>
                    <a:pt x="4646917" y="1204099"/>
                  </a:lnTo>
                  <a:lnTo>
                    <a:pt x="4597654" y="1219339"/>
                  </a:lnTo>
                  <a:lnTo>
                    <a:pt x="4400372" y="1275219"/>
                  </a:lnTo>
                  <a:lnTo>
                    <a:pt x="4350982" y="1286649"/>
                  </a:lnTo>
                  <a:lnTo>
                    <a:pt x="4301579" y="1299349"/>
                  </a:lnTo>
                  <a:lnTo>
                    <a:pt x="4202696" y="1322209"/>
                  </a:lnTo>
                  <a:lnTo>
                    <a:pt x="4054195" y="1352689"/>
                  </a:lnTo>
                  <a:lnTo>
                    <a:pt x="3905478" y="1379359"/>
                  </a:lnTo>
                  <a:lnTo>
                    <a:pt x="3806228" y="1394599"/>
                  </a:lnTo>
                  <a:lnTo>
                    <a:pt x="3756571" y="1400949"/>
                  </a:lnTo>
                  <a:lnTo>
                    <a:pt x="3706888" y="1408569"/>
                  </a:lnTo>
                  <a:lnTo>
                    <a:pt x="3657193" y="1414919"/>
                  </a:lnTo>
                  <a:lnTo>
                    <a:pt x="3607473" y="1419999"/>
                  </a:lnTo>
                  <a:lnTo>
                    <a:pt x="3557727" y="1426349"/>
                  </a:lnTo>
                  <a:lnTo>
                    <a:pt x="3507956" y="1431429"/>
                  </a:lnTo>
                  <a:lnTo>
                    <a:pt x="3458045" y="1435239"/>
                  </a:lnTo>
                  <a:lnTo>
                    <a:pt x="3408095" y="1440319"/>
                  </a:lnTo>
                  <a:lnTo>
                    <a:pt x="3258134" y="1451749"/>
                  </a:lnTo>
                  <a:lnTo>
                    <a:pt x="3208109" y="1454289"/>
                  </a:lnTo>
                  <a:lnTo>
                    <a:pt x="3158058" y="1458099"/>
                  </a:lnTo>
                  <a:lnTo>
                    <a:pt x="3107982" y="1460639"/>
                  </a:lnTo>
                  <a:lnTo>
                    <a:pt x="3057893" y="1461909"/>
                  </a:lnTo>
                  <a:lnTo>
                    <a:pt x="3007779" y="1464449"/>
                  </a:lnTo>
                  <a:lnTo>
                    <a:pt x="2957639" y="1465719"/>
                  </a:lnTo>
                  <a:lnTo>
                    <a:pt x="2907487" y="1468259"/>
                  </a:lnTo>
                  <a:lnTo>
                    <a:pt x="2857309" y="1469529"/>
                  </a:lnTo>
                  <a:lnTo>
                    <a:pt x="2807119" y="1469529"/>
                  </a:lnTo>
                  <a:lnTo>
                    <a:pt x="2756903" y="1470799"/>
                  </a:lnTo>
                  <a:lnTo>
                    <a:pt x="2706674" y="1470799"/>
                  </a:lnTo>
                  <a:lnTo>
                    <a:pt x="2656421" y="1472069"/>
                  </a:lnTo>
                  <a:lnTo>
                    <a:pt x="2505557" y="1472069"/>
                  </a:lnTo>
                  <a:lnTo>
                    <a:pt x="2455240" y="1470799"/>
                  </a:lnTo>
                  <a:lnTo>
                    <a:pt x="2404897" y="1470799"/>
                  </a:lnTo>
                  <a:lnTo>
                    <a:pt x="2354542" y="1469529"/>
                  </a:lnTo>
                  <a:lnTo>
                    <a:pt x="2299411" y="1469529"/>
                  </a:lnTo>
                  <a:lnTo>
                    <a:pt x="1846414" y="1458099"/>
                  </a:lnTo>
                  <a:lnTo>
                    <a:pt x="1800085" y="1458099"/>
                  </a:lnTo>
                  <a:lnTo>
                    <a:pt x="1753666" y="1456829"/>
                  </a:lnTo>
                  <a:lnTo>
                    <a:pt x="1707146" y="1456829"/>
                  </a:lnTo>
                  <a:lnTo>
                    <a:pt x="1660512" y="1455559"/>
                  </a:lnTo>
                  <a:lnTo>
                    <a:pt x="1613750" y="1455559"/>
                  </a:lnTo>
                  <a:lnTo>
                    <a:pt x="1566875" y="1456829"/>
                  </a:lnTo>
                  <a:lnTo>
                    <a:pt x="1519872" y="1456829"/>
                  </a:lnTo>
                  <a:lnTo>
                    <a:pt x="1330452" y="1461909"/>
                  </a:lnTo>
                  <a:lnTo>
                    <a:pt x="1282700" y="1464449"/>
                  </a:lnTo>
                  <a:lnTo>
                    <a:pt x="1234795" y="1468259"/>
                  </a:lnTo>
                  <a:lnTo>
                    <a:pt x="1186713" y="1470799"/>
                  </a:lnTo>
                  <a:lnTo>
                    <a:pt x="1138453" y="1474609"/>
                  </a:lnTo>
                  <a:lnTo>
                    <a:pt x="992517" y="1489849"/>
                  </a:lnTo>
                  <a:lnTo>
                    <a:pt x="894219" y="1502549"/>
                  </a:lnTo>
                  <a:lnTo>
                    <a:pt x="795058" y="1517789"/>
                  </a:lnTo>
                  <a:lnTo>
                    <a:pt x="745134" y="1526679"/>
                  </a:lnTo>
                  <a:lnTo>
                    <a:pt x="644563" y="1546999"/>
                  </a:lnTo>
                  <a:lnTo>
                    <a:pt x="543001" y="1569859"/>
                  </a:lnTo>
                  <a:lnTo>
                    <a:pt x="491832" y="1582559"/>
                  </a:lnTo>
                  <a:lnTo>
                    <a:pt x="440397" y="1596529"/>
                  </a:lnTo>
                  <a:lnTo>
                    <a:pt x="336689" y="1627009"/>
                  </a:lnTo>
                  <a:lnTo>
                    <a:pt x="284416" y="1643519"/>
                  </a:lnTo>
                  <a:lnTo>
                    <a:pt x="178968" y="1679079"/>
                  </a:lnTo>
                  <a:lnTo>
                    <a:pt x="72301" y="1719719"/>
                  </a:lnTo>
                  <a:lnTo>
                    <a:pt x="18491" y="1741309"/>
                  </a:lnTo>
                  <a:lnTo>
                    <a:pt x="0" y="1748929"/>
                  </a:lnTo>
                  <a:lnTo>
                    <a:pt x="0" y="2408059"/>
                  </a:lnTo>
                  <a:lnTo>
                    <a:pt x="95338" y="2369959"/>
                  </a:lnTo>
                  <a:lnTo>
                    <a:pt x="108826" y="2364879"/>
                  </a:lnTo>
                  <a:lnTo>
                    <a:pt x="202971" y="2329319"/>
                  </a:lnTo>
                  <a:lnTo>
                    <a:pt x="256324" y="2310269"/>
                  </a:lnTo>
                  <a:lnTo>
                    <a:pt x="414629" y="2260739"/>
                  </a:lnTo>
                  <a:lnTo>
                    <a:pt x="518769" y="2232799"/>
                  </a:lnTo>
                  <a:lnTo>
                    <a:pt x="570445" y="2220099"/>
                  </a:lnTo>
                  <a:lnTo>
                    <a:pt x="673011" y="2197239"/>
                  </a:lnTo>
                  <a:lnTo>
                    <a:pt x="723925" y="2187079"/>
                  </a:lnTo>
                  <a:lnTo>
                    <a:pt x="825042" y="2169299"/>
                  </a:lnTo>
                  <a:lnTo>
                    <a:pt x="925245" y="2154059"/>
                  </a:lnTo>
                  <a:lnTo>
                    <a:pt x="1024597" y="2141359"/>
                  </a:lnTo>
                  <a:lnTo>
                    <a:pt x="1123137" y="2131199"/>
                  </a:lnTo>
                  <a:lnTo>
                    <a:pt x="1220927" y="2123579"/>
                  </a:lnTo>
                  <a:lnTo>
                    <a:pt x="1366291" y="2115959"/>
                  </a:lnTo>
                  <a:lnTo>
                    <a:pt x="1557959" y="2110879"/>
                  </a:lnTo>
                  <a:lnTo>
                    <a:pt x="1700301" y="2110879"/>
                  </a:lnTo>
                  <a:lnTo>
                    <a:pt x="1747520" y="2112149"/>
                  </a:lnTo>
                  <a:lnTo>
                    <a:pt x="1794624" y="2112149"/>
                  </a:lnTo>
                  <a:lnTo>
                    <a:pt x="1841639" y="2113419"/>
                  </a:lnTo>
                  <a:lnTo>
                    <a:pt x="1888553" y="2113419"/>
                  </a:lnTo>
                  <a:lnTo>
                    <a:pt x="2404478" y="2126119"/>
                  </a:lnTo>
                  <a:lnTo>
                    <a:pt x="2505684" y="2126119"/>
                  </a:lnTo>
                  <a:lnTo>
                    <a:pt x="2556268" y="2127389"/>
                  </a:lnTo>
                  <a:lnTo>
                    <a:pt x="2606840" y="2127389"/>
                  </a:lnTo>
                  <a:lnTo>
                    <a:pt x="2657386" y="2126119"/>
                  </a:lnTo>
                  <a:lnTo>
                    <a:pt x="2758414" y="2126119"/>
                  </a:lnTo>
                  <a:lnTo>
                    <a:pt x="3010700" y="2119769"/>
                  </a:lnTo>
                  <a:lnTo>
                    <a:pt x="3186988" y="2110879"/>
                  </a:lnTo>
                  <a:lnTo>
                    <a:pt x="3212173" y="2109609"/>
                  </a:lnTo>
                  <a:lnTo>
                    <a:pt x="3262490" y="2105799"/>
                  </a:lnTo>
                  <a:lnTo>
                    <a:pt x="3312795" y="2103259"/>
                  </a:lnTo>
                  <a:lnTo>
                    <a:pt x="3363074" y="2099449"/>
                  </a:lnTo>
                  <a:lnTo>
                    <a:pt x="3388195" y="2096909"/>
                  </a:lnTo>
                  <a:lnTo>
                    <a:pt x="3413328" y="2094369"/>
                  </a:lnTo>
                  <a:lnTo>
                    <a:pt x="3463556" y="2090559"/>
                  </a:lnTo>
                  <a:lnTo>
                    <a:pt x="3614407" y="2075319"/>
                  </a:lnTo>
                  <a:lnTo>
                    <a:pt x="3765169" y="2056269"/>
                  </a:lnTo>
                  <a:lnTo>
                    <a:pt x="3915702" y="2033409"/>
                  </a:lnTo>
                  <a:lnTo>
                    <a:pt x="4066019" y="2006739"/>
                  </a:lnTo>
                  <a:lnTo>
                    <a:pt x="4166095" y="1986419"/>
                  </a:lnTo>
                  <a:lnTo>
                    <a:pt x="4216095" y="1974989"/>
                  </a:lnTo>
                  <a:lnTo>
                    <a:pt x="4266057" y="1964829"/>
                  </a:lnTo>
                  <a:lnTo>
                    <a:pt x="4316006" y="1952129"/>
                  </a:lnTo>
                  <a:lnTo>
                    <a:pt x="4365917" y="1940699"/>
                  </a:lnTo>
                  <a:lnTo>
                    <a:pt x="4415815" y="1927999"/>
                  </a:lnTo>
                  <a:lnTo>
                    <a:pt x="4565307" y="1886089"/>
                  </a:lnTo>
                  <a:lnTo>
                    <a:pt x="4685652" y="1849259"/>
                  </a:lnTo>
                  <a:lnTo>
                    <a:pt x="4685652" y="1232039"/>
                  </a:lnTo>
                  <a:lnTo>
                    <a:pt x="4685652" y="1191399"/>
                  </a:lnTo>
                  <a:close/>
                </a:path>
                <a:path w="4685665" h="2408554">
                  <a:moveTo>
                    <a:pt x="4685652" y="0"/>
                  </a:moveTo>
                  <a:lnTo>
                    <a:pt x="4655871" y="9766"/>
                  </a:lnTo>
                  <a:lnTo>
                    <a:pt x="4655871" y="40640"/>
                  </a:lnTo>
                  <a:lnTo>
                    <a:pt x="4655871" y="635673"/>
                  </a:lnTo>
                  <a:lnTo>
                    <a:pt x="4599991" y="653097"/>
                  </a:lnTo>
                  <a:lnTo>
                    <a:pt x="4552924" y="667143"/>
                  </a:lnTo>
                  <a:lnTo>
                    <a:pt x="4505833" y="680694"/>
                  </a:lnTo>
                  <a:lnTo>
                    <a:pt x="4458716" y="693750"/>
                  </a:lnTo>
                  <a:lnTo>
                    <a:pt x="4411573" y="706323"/>
                  </a:lnTo>
                  <a:lnTo>
                    <a:pt x="4364406" y="718426"/>
                  </a:lnTo>
                  <a:lnTo>
                    <a:pt x="4317225" y="730059"/>
                  </a:lnTo>
                  <a:lnTo>
                    <a:pt x="4270019" y="741235"/>
                  </a:lnTo>
                  <a:lnTo>
                    <a:pt x="4222788" y="751967"/>
                  </a:lnTo>
                  <a:lnTo>
                    <a:pt x="4175531" y="762241"/>
                  </a:lnTo>
                  <a:lnTo>
                    <a:pt x="4128249" y="772096"/>
                  </a:lnTo>
                  <a:lnTo>
                    <a:pt x="4080954" y="781507"/>
                  </a:lnTo>
                  <a:lnTo>
                    <a:pt x="4029189" y="791337"/>
                  </a:lnTo>
                  <a:lnTo>
                    <a:pt x="3977424" y="800671"/>
                  </a:lnTo>
                  <a:lnTo>
                    <a:pt x="3925633" y="809523"/>
                  </a:lnTo>
                  <a:lnTo>
                    <a:pt x="3873830" y="817905"/>
                  </a:lnTo>
                  <a:lnTo>
                    <a:pt x="3822014" y="825830"/>
                  </a:lnTo>
                  <a:lnTo>
                    <a:pt x="3770185" y="833310"/>
                  </a:lnTo>
                  <a:lnTo>
                    <a:pt x="3718356" y="840346"/>
                  </a:lnTo>
                  <a:lnTo>
                    <a:pt x="3666502" y="846950"/>
                  </a:lnTo>
                  <a:lnTo>
                    <a:pt x="3614636" y="853147"/>
                  </a:lnTo>
                  <a:lnTo>
                    <a:pt x="3562756" y="858926"/>
                  </a:lnTo>
                  <a:lnTo>
                    <a:pt x="3510864" y="864311"/>
                  </a:lnTo>
                  <a:lnTo>
                    <a:pt x="3458527" y="869353"/>
                  </a:lnTo>
                  <a:lnTo>
                    <a:pt x="3418611" y="872909"/>
                  </a:lnTo>
                  <a:lnTo>
                    <a:pt x="3233420" y="886777"/>
                  </a:lnTo>
                  <a:lnTo>
                    <a:pt x="3144151" y="891971"/>
                  </a:lnTo>
                  <a:lnTo>
                    <a:pt x="3091700" y="894562"/>
                  </a:lnTo>
                  <a:lnTo>
                    <a:pt x="3039237" y="896848"/>
                  </a:lnTo>
                  <a:lnTo>
                    <a:pt x="2986748" y="898842"/>
                  </a:lnTo>
                  <a:lnTo>
                    <a:pt x="2934246" y="900557"/>
                  </a:lnTo>
                  <a:lnTo>
                    <a:pt x="2881592" y="901992"/>
                  </a:lnTo>
                  <a:lnTo>
                    <a:pt x="2828912" y="903173"/>
                  </a:lnTo>
                  <a:lnTo>
                    <a:pt x="2776232" y="904087"/>
                  </a:lnTo>
                  <a:lnTo>
                    <a:pt x="2670810" y="905205"/>
                  </a:lnTo>
                  <a:lnTo>
                    <a:pt x="2565323" y="905446"/>
                  </a:lnTo>
                  <a:lnTo>
                    <a:pt x="2459786" y="904875"/>
                  </a:lnTo>
                  <a:lnTo>
                    <a:pt x="2354199" y="903579"/>
                  </a:lnTo>
                  <a:lnTo>
                    <a:pt x="2243366" y="901471"/>
                  </a:lnTo>
                  <a:lnTo>
                    <a:pt x="1840547" y="891705"/>
                  </a:lnTo>
                  <a:lnTo>
                    <a:pt x="1746008" y="890270"/>
                  </a:lnTo>
                  <a:lnTo>
                    <a:pt x="1651038" y="889622"/>
                  </a:lnTo>
                  <a:lnTo>
                    <a:pt x="1603362" y="889673"/>
                  </a:lnTo>
                  <a:lnTo>
                    <a:pt x="1555572" y="889990"/>
                  </a:lnTo>
                  <a:lnTo>
                    <a:pt x="1507642" y="890638"/>
                  </a:lnTo>
                  <a:lnTo>
                    <a:pt x="1459572" y="891616"/>
                  </a:lnTo>
                  <a:lnTo>
                    <a:pt x="1411351" y="892962"/>
                  </a:lnTo>
                  <a:lnTo>
                    <a:pt x="1362989" y="894702"/>
                  </a:lnTo>
                  <a:lnTo>
                    <a:pt x="1314450" y="896874"/>
                  </a:lnTo>
                  <a:lnTo>
                    <a:pt x="1265758" y="899502"/>
                  </a:lnTo>
                  <a:lnTo>
                    <a:pt x="1216875" y="902614"/>
                  </a:lnTo>
                  <a:lnTo>
                    <a:pt x="1167828" y="906233"/>
                  </a:lnTo>
                  <a:lnTo>
                    <a:pt x="1118590" y="910386"/>
                  </a:lnTo>
                  <a:lnTo>
                    <a:pt x="1069149" y="915111"/>
                  </a:lnTo>
                  <a:lnTo>
                    <a:pt x="1019517" y="920432"/>
                  </a:lnTo>
                  <a:lnTo>
                    <a:pt x="969683" y="926376"/>
                  </a:lnTo>
                  <a:lnTo>
                    <a:pt x="919632" y="932980"/>
                  </a:lnTo>
                  <a:lnTo>
                    <a:pt x="869353" y="940257"/>
                  </a:lnTo>
                  <a:lnTo>
                    <a:pt x="818857" y="948245"/>
                  </a:lnTo>
                  <a:lnTo>
                    <a:pt x="768121" y="956970"/>
                  </a:lnTo>
                  <a:lnTo>
                    <a:pt x="717156" y="966470"/>
                  </a:lnTo>
                  <a:lnTo>
                    <a:pt x="665937" y="976757"/>
                  </a:lnTo>
                  <a:lnTo>
                    <a:pt x="614476" y="987869"/>
                  </a:lnTo>
                  <a:lnTo>
                    <a:pt x="562737" y="999845"/>
                  </a:lnTo>
                  <a:lnTo>
                    <a:pt x="510743" y="1012685"/>
                  </a:lnTo>
                  <a:lnTo>
                    <a:pt x="458482" y="1026439"/>
                  </a:lnTo>
                  <a:lnTo>
                    <a:pt x="431723" y="1033932"/>
                  </a:lnTo>
                  <a:lnTo>
                    <a:pt x="405942" y="1041133"/>
                  </a:lnTo>
                  <a:lnTo>
                    <a:pt x="353110" y="1056792"/>
                  </a:lnTo>
                  <a:lnTo>
                    <a:pt x="299986" y="1073454"/>
                  </a:lnTo>
                  <a:lnTo>
                    <a:pt x="246570" y="1091120"/>
                  </a:lnTo>
                  <a:lnTo>
                    <a:pt x="192849" y="1109853"/>
                  </a:lnTo>
                  <a:lnTo>
                    <a:pt x="138811" y="1129665"/>
                  </a:lnTo>
                  <a:lnTo>
                    <a:pt x="84455" y="1150581"/>
                  </a:lnTo>
                  <a:lnTo>
                    <a:pt x="29768" y="1172629"/>
                  </a:lnTo>
                  <a:lnTo>
                    <a:pt x="29768" y="577850"/>
                  </a:lnTo>
                  <a:lnTo>
                    <a:pt x="138760" y="534670"/>
                  </a:lnTo>
                  <a:lnTo>
                    <a:pt x="246468" y="496570"/>
                  </a:lnTo>
                  <a:lnTo>
                    <a:pt x="299872" y="478790"/>
                  </a:lnTo>
                  <a:lnTo>
                    <a:pt x="405777" y="445770"/>
                  </a:lnTo>
                  <a:lnTo>
                    <a:pt x="510540" y="417842"/>
                  </a:lnTo>
                  <a:lnTo>
                    <a:pt x="614222" y="392442"/>
                  </a:lnTo>
                  <a:lnTo>
                    <a:pt x="767816" y="361950"/>
                  </a:lnTo>
                  <a:lnTo>
                    <a:pt x="818527" y="353060"/>
                  </a:lnTo>
                  <a:lnTo>
                    <a:pt x="919251" y="337820"/>
                  </a:lnTo>
                  <a:lnTo>
                    <a:pt x="1019098" y="325120"/>
                  </a:lnTo>
                  <a:lnTo>
                    <a:pt x="1118133" y="314960"/>
                  </a:lnTo>
                  <a:lnTo>
                    <a:pt x="1216380" y="307340"/>
                  </a:lnTo>
                  <a:lnTo>
                    <a:pt x="1362430" y="299720"/>
                  </a:lnTo>
                  <a:lnTo>
                    <a:pt x="1554937" y="294640"/>
                  </a:lnTo>
                  <a:lnTo>
                    <a:pt x="1697875" y="294640"/>
                  </a:lnTo>
                  <a:lnTo>
                    <a:pt x="1745297" y="295910"/>
                  </a:lnTo>
                  <a:lnTo>
                    <a:pt x="1792592" y="295910"/>
                  </a:lnTo>
                  <a:lnTo>
                    <a:pt x="1839798" y="297192"/>
                  </a:lnTo>
                  <a:lnTo>
                    <a:pt x="1886902" y="297192"/>
                  </a:lnTo>
                  <a:lnTo>
                    <a:pt x="2261133" y="307340"/>
                  </a:lnTo>
                  <a:lnTo>
                    <a:pt x="2307679" y="307340"/>
                  </a:lnTo>
                  <a:lnTo>
                    <a:pt x="2404681" y="309892"/>
                  </a:lnTo>
                  <a:lnTo>
                    <a:pt x="2505621" y="309892"/>
                  </a:lnTo>
                  <a:lnTo>
                    <a:pt x="2556065" y="311150"/>
                  </a:lnTo>
                  <a:lnTo>
                    <a:pt x="2606497" y="311150"/>
                  </a:lnTo>
                  <a:lnTo>
                    <a:pt x="2656903" y="309892"/>
                  </a:lnTo>
                  <a:lnTo>
                    <a:pt x="2757665" y="309892"/>
                  </a:lnTo>
                  <a:lnTo>
                    <a:pt x="3009239" y="303542"/>
                  </a:lnTo>
                  <a:lnTo>
                    <a:pt x="3185020" y="294640"/>
                  </a:lnTo>
                  <a:lnTo>
                    <a:pt x="3210141" y="293370"/>
                  </a:lnTo>
                  <a:lnTo>
                    <a:pt x="3260318" y="289560"/>
                  </a:lnTo>
                  <a:lnTo>
                    <a:pt x="3310471" y="287020"/>
                  </a:lnTo>
                  <a:lnTo>
                    <a:pt x="3360597" y="283210"/>
                  </a:lnTo>
                  <a:lnTo>
                    <a:pt x="3385655" y="280670"/>
                  </a:lnTo>
                  <a:lnTo>
                    <a:pt x="3410712" y="278142"/>
                  </a:lnTo>
                  <a:lnTo>
                    <a:pt x="3460800" y="274320"/>
                  </a:lnTo>
                  <a:lnTo>
                    <a:pt x="3610940" y="259092"/>
                  </a:lnTo>
                  <a:lnTo>
                    <a:pt x="3760876" y="240042"/>
                  </a:lnTo>
                  <a:lnTo>
                    <a:pt x="3910596" y="217170"/>
                  </a:lnTo>
                  <a:lnTo>
                    <a:pt x="4060101" y="190500"/>
                  </a:lnTo>
                  <a:lnTo>
                    <a:pt x="4209389" y="160020"/>
                  </a:lnTo>
                  <a:lnTo>
                    <a:pt x="4308792" y="137160"/>
                  </a:lnTo>
                  <a:lnTo>
                    <a:pt x="4457700" y="99060"/>
                  </a:lnTo>
                  <a:lnTo>
                    <a:pt x="4556836" y="71120"/>
                  </a:lnTo>
                  <a:lnTo>
                    <a:pt x="4655871" y="40640"/>
                  </a:lnTo>
                  <a:lnTo>
                    <a:pt x="4655871" y="9766"/>
                  </a:lnTo>
                  <a:lnTo>
                    <a:pt x="4646917" y="12700"/>
                  </a:lnTo>
                  <a:lnTo>
                    <a:pt x="4548365" y="43192"/>
                  </a:lnTo>
                  <a:lnTo>
                    <a:pt x="4499064" y="57150"/>
                  </a:lnTo>
                  <a:lnTo>
                    <a:pt x="4449724" y="69850"/>
                  </a:lnTo>
                  <a:lnTo>
                    <a:pt x="4400372" y="83820"/>
                  </a:lnTo>
                  <a:lnTo>
                    <a:pt x="4350982" y="96520"/>
                  </a:lnTo>
                  <a:lnTo>
                    <a:pt x="4153217" y="142240"/>
                  </a:lnTo>
                  <a:lnTo>
                    <a:pt x="4103713" y="152400"/>
                  </a:lnTo>
                  <a:lnTo>
                    <a:pt x="3905478" y="187960"/>
                  </a:lnTo>
                  <a:lnTo>
                    <a:pt x="3756571" y="210820"/>
                  </a:lnTo>
                  <a:lnTo>
                    <a:pt x="3657193" y="223520"/>
                  </a:lnTo>
                  <a:lnTo>
                    <a:pt x="3607473" y="228600"/>
                  </a:lnTo>
                  <a:lnTo>
                    <a:pt x="3557727" y="234950"/>
                  </a:lnTo>
                  <a:lnTo>
                    <a:pt x="3458045" y="245110"/>
                  </a:lnTo>
                  <a:lnTo>
                    <a:pt x="3208109" y="264160"/>
                  </a:lnTo>
                  <a:lnTo>
                    <a:pt x="3057893" y="271792"/>
                  </a:lnTo>
                  <a:lnTo>
                    <a:pt x="3007779" y="273050"/>
                  </a:lnTo>
                  <a:lnTo>
                    <a:pt x="2957639" y="275590"/>
                  </a:lnTo>
                  <a:lnTo>
                    <a:pt x="2807119" y="279400"/>
                  </a:lnTo>
                  <a:lnTo>
                    <a:pt x="2756903" y="279400"/>
                  </a:lnTo>
                  <a:lnTo>
                    <a:pt x="2706674" y="280670"/>
                  </a:lnTo>
                  <a:lnTo>
                    <a:pt x="2455240" y="280670"/>
                  </a:lnTo>
                  <a:lnTo>
                    <a:pt x="2404897" y="279400"/>
                  </a:lnTo>
                  <a:lnTo>
                    <a:pt x="2354542" y="279400"/>
                  </a:lnTo>
                  <a:lnTo>
                    <a:pt x="1846402" y="266700"/>
                  </a:lnTo>
                  <a:lnTo>
                    <a:pt x="1800072" y="266700"/>
                  </a:lnTo>
                  <a:lnTo>
                    <a:pt x="1753654" y="265442"/>
                  </a:lnTo>
                  <a:lnTo>
                    <a:pt x="1519859" y="265442"/>
                  </a:lnTo>
                  <a:lnTo>
                    <a:pt x="1378013" y="269240"/>
                  </a:lnTo>
                  <a:lnTo>
                    <a:pt x="1234782" y="276860"/>
                  </a:lnTo>
                  <a:lnTo>
                    <a:pt x="1089990" y="288290"/>
                  </a:lnTo>
                  <a:lnTo>
                    <a:pt x="992517" y="298450"/>
                  </a:lnTo>
                  <a:lnTo>
                    <a:pt x="894219" y="311150"/>
                  </a:lnTo>
                  <a:lnTo>
                    <a:pt x="844740" y="318770"/>
                  </a:lnTo>
                  <a:lnTo>
                    <a:pt x="694956" y="345440"/>
                  </a:lnTo>
                  <a:lnTo>
                    <a:pt x="644563" y="355600"/>
                  </a:lnTo>
                  <a:lnTo>
                    <a:pt x="593902" y="367042"/>
                  </a:lnTo>
                  <a:lnTo>
                    <a:pt x="440385" y="405142"/>
                  </a:lnTo>
                  <a:lnTo>
                    <a:pt x="336689" y="435610"/>
                  </a:lnTo>
                  <a:lnTo>
                    <a:pt x="284403" y="452120"/>
                  </a:lnTo>
                  <a:lnTo>
                    <a:pt x="231838" y="469900"/>
                  </a:lnTo>
                  <a:lnTo>
                    <a:pt x="125793" y="508000"/>
                  </a:lnTo>
                  <a:lnTo>
                    <a:pt x="72301" y="528320"/>
                  </a:lnTo>
                  <a:lnTo>
                    <a:pt x="18491" y="549910"/>
                  </a:lnTo>
                  <a:lnTo>
                    <a:pt x="0" y="557542"/>
                  </a:lnTo>
                  <a:lnTo>
                    <a:pt x="0" y="1184910"/>
                  </a:lnTo>
                  <a:lnTo>
                    <a:pt x="0" y="1748332"/>
                  </a:lnTo>
                  <a:lnTo>
                    <a:pt x="29768" y="1736115"/>
                  </a:lnTo>
                  <a:lnTo>
                    <a:pt x="29768" y="1204734"/>
                  </a:lnTo>
                  <a:lnTo>
                    <a:pt x="95338" y="1178191"/>
                  </a:lnTo>
                  <a:lnTo>
                    <a:pt x="149301" y="1157427"/>
                  </a:lnTo>
                  <a:lnTo>
                    <a:pt x="202971" y="1137767"/>
                  </a:lnTo>
                  <a:lnTo>
                    <a:pt x="256324" y="1119174"/>
                  </a:lnTo>
                  <a:lnTo>
                    <a:pt x="309384" y="1101623"/>
                  </a:lnTo>
                  <a:lnTo>
                    <a:pt x="362153" y="1085100"/>
                  </a:lnTo>
                  <a:lnTo>
                    <a:pt x="414629" y="1069555"/>
                  </a:lnTo>
                  <a:lnTo>
                    <a:pt x="466839" y="1054976"/>
                  </a:lnTo>
                  <a:lnTo>
                    <a:pt x="518769" y="1041323"/>
                  </a:lnTo>
                  <a:lnTo>
                    <a:pt x="570445" y="1028573"/>
                  </a:lnTo>
                  <a:lnTo>
                    <a:pt x="621855" y="1016698"/>
                  </a:lnTo>
                  <a:lnTo>
                    <a:pt x="673011" y="1005674"/>
                  </a:lnTo>
                  <a:lnTo>
                    <a:pt x="723925" y="995464"/>
                  </a:lnTo>
                  <a:lnTo>
                    <a:pt x="774598" y="986040"/>
                  </a:lnTo>
                  <a:lnTo>
                    <a:pt x="825042" y="977379"/>
                  </a:lnTo>
                  <a:lnTo>
                    <a:pt x="875245" y="969454"/>
                  </a:lnTo>
                  <a:lnTo>
                    <a:pt x="925245" y="962240"/>
                  </a:lnTo>
                  <a:lnTo>
                    <a:pt x="975017" y="955700"/>
                  </a:lnTo>
                  <a:lnTo>
                    <a:pt x="1024597" y="949794"/>
                  </a:lnTo>
                  <a:lnTo>
                    <a:pt x="1073962" y="944524"/>
                  </a:lnTo>
                  <a:lnTo>
                    <a:pt x="1123137" y="939838"/>
                  </a:lnTo>
                  <a:lnTo>
                    <a:pt x="1172121" y="935723"/>
                  </a:lnTo>
                  <a:lnTo>
                    <a:pt x="1220927" y="932141"/>
                  </a:lnTo>
                  <a:lnTo>
                    <a:pt x="1269542" y="929055"/>
                  </a:lnTo>
                  <a:lnTo>
                    <a:pt x="1318006" y="926465"/>
                  </a:lnTo>
                  <a:lnTo>
                    <a:pt x="1366291" y="924318"/>
                  </a:lnTo>
                  <a:lnTo>
                    <a:pt x="1414437" y="922591"/>
                  </a:lnTo>
                  <a:lnTo>
                    <a:pt x="1462417" y="921258"/>
                  </a:lnTo>
                  <a:lnTo>
                    <a:pt x="1510258" y="920292"/>
                  </a:lnTo>
                  <a:lnTo>
                    <a:pt x="1557959" y="919670"/>
                  </a:lnTo>
                  <a:lnTo>
                    <a:pt x="1605534" y="919340"/>
                  </a:lnTo>
                  <a:lnTo>
                    <a:pt x="1700301" y="919518"/>
                  </a:lnTo>
                  <a:lnTo>
                    <a:pt x="1794624" y="920597"/>
                  </a:lnTo>
                  <a:lnTo>
                    <a:pt x="1888553" y="922350"/>
                  </a:lnTo>
                  <a:lnTo>
                    <a:pt x="2242235" y="931113"/>
                  </a:lnTo>
                  <a:lnTo>
                    <a:pt x="2353843" y="933246"/>
                  </a:lnTo>
                  <a:lnTo>
                    <a:pt x="2455087" y="934491"/>
                  </a:lnTo>
                  <a:lnTo>
                    <a:pt x="2556268" y="935088"/>
                  </a:lnTo>
                  <a:lnTo>
                    <a:pt x="2657386" y="934961"/>
                  </a:lnTo>
                  <a:lnTo>
                    <a:pt x="2758414" y="934021"/>
                  </a:lnTo>
                  <a:lnTo>
                    <a:pt x="2859392" y="932205"/>
                  </a:lnTo>
                  <a:lnTo>
                    <a:pt x="2960281" y="929436"/>
                  </a:lnTo>
                  <a:lnTo>
                    <a:pt x="3010700" y="927671"/>
                  </a:lnTo>
                  <a:lnTo>
                    <a:pt x="3061093" y="925639"/>
                  </a:lnTo>
                  <a:lnTo>
                    <a:pt x="3111474" y="923328"/>
                  </a:lnTo>
                  <a:lnTo>
                    <a:pt x="3161830" y="920737"/>
                  </a:lnTo>
                  <a:lnTo>
                    <a:pt x="3212173" y="917854"/>
                  </a:lnTo>
                  <a:lnTo>
                    <a:pt x="3262490" y="914666"/>
                  </a:lnTo>
                  <a:lnTo>
                    <a:pt x="3312795" y="911161"/>
                  </a:lnTo>
                  <a:lnTo>
                    <a:pt x="3363074" y="907338"/>
                  </a:lnTo>
                  <a:lnTo>
                    <a:pt x="3413328" y="903185"/>
                  </a:lnTo>
                  <a:lnTo>
                    <a:pt x="3463556" y="898702"/>
                  </a:lnTo>
                  <a:lnTo>
                    <a:pt x="3513772" y="893851"/>
                  </a:lnTo>
                  <a:lnTo>
                    <a:pt x="3563709" y="888682"/>
                  </a:lnTo>
                  <a:lnTo>
                    <a:pt x="3613620" y="883145"/>
                  </a:lnTo>
                  <a:lnTo>
                    <a:pt x="3663505" y="877239"/>
                  </a:lnTo>
                  <a:lnTo>
                    <a:pt x="3713365" y="870940"/>
                  </a:lnTo>
                  <a:lnTo>
                    <a:pt x="3763200" y="864260"/>
                  </a:lnTo>
                  <a:lnTo>
                    <a:pt x="3813010" y="857186"/>
                  </a:lnTo>
                  <a:lnTo>
                    <a:pt x="3862806" y="849693"/>
                  </a:lnTo>
                  <a:lnTo>
                    <a:pt x="3912565" y="841794"/>
                  </a:lnTo>
                  <a:lnTo>
                    <a:pt x="3962298" y="833462"/>
                  </a:lnTo>
                  <a:lnTo>
                    <a:pt x="4012019" y="824687"/>
                  </a:lnTo>
                  <a:lnTo>
                    <a:pt x="4061701" y="815479"/>
                  </a:lnTo>
                  <a:lnTo>
                    <a:pt x="4111371" y="805815"/>
                  </a:lnTo>
                  <a:lnTo>
                    <a:pt x="4161002" y="795680"/>
                  </a:lnTo>
                  <a:lnTo>
                    <a:pt x="4210608" y="785075"/>
                  </a:lnTo>
                  <a:lnTo>
                    <a:pt x="4260189" y="773988"/>
                  </a:lnTo>
                  <a:lnTo>
                    <a:pt x="4309745" y="762419"/>
                  </a:lnTo>
                  <a:lnTo>
                    <a:pt x="4359275" y="750354"/>
                  </a:lnTo>
                  <a:lnTo>
                    <a:pt x="4408779" y="737768"/>
                  </a:lnTo>
                  <a:lnTo>
                    <a:pt x="4458259" y="724674"/>
                  </a:lnTo>
                  <a:lnTo>
                    <a:pt x="4507700" y="711047"/>
                  </a:lnTo>
                  <a:lnTo>
                    <a:pt x="4557115" y="696887"/>
                  </a:lnTo>
                  <a:lnTo>
                    <a:pt x="4606506" y="682180"/>
                  </a:lnTo>
                  <a:lnTo>
                    <a:pt x="4655871" y="666915"/>
                  </a:lnTo>
                  <a:lnTo>
                    <a:pt x="4655871" y="1200023"/>
                  </a:lnTo>
                  <a:lnTo>
                    <a:pt x="4685652" y="1190586"/>
                  </a:lnTo>
                  <a:lnTo>
                    <a:pt x="4685652" y="666915"/>
                  </a:lnTo>
                  <a:lnTo>
                    <a:pt x="4685652" y="627392"/>
                  </a:lnTo>
                  <a:lnTo>
                    <a:pt x="4685652" y="626376"/>
                  </a:lnTo>
                  <a:lnTo>
                    <a:pt x="4685652" y="40640"/>
                  </a:lnTo>
                  <a:lnTo>
                    <a:pt x="4685652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4" name="object 4"/>
            <p:cNvSpPr/>
            <p:nvPr/>
          </p:nvSpPr>
          <p:spPr>
            <a:xfrm>
              <a:off x="8124671" y="1882727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0"/>
                  </a:lnTo>
                  <a:lnTo>
                    <a:pt x="3531139" y="223404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1"/>
                  </a:lnTo>
                  <a:lnTo>
                    <a:pt x="3180364" y="252520"/>
                  </a:lnTo>
                  <a:lnTo>
                    <a:pt x="3130169" y="255396"/>
                  </a:lnTo>
                  <a:lnTo>
                    <a:pt x="3079954" y="257979"/>
                  </a:lnTo>
                  <a:lnTo>
                    <a:pt x="3029718" y="260278"/>
                  </a:lnTo>
                  <a:lnTo>
                    <a:pt x="2979462" y="262303"/>
                  </a:lnTo>
                  <a:lnTo>
                    <a:pt x="2929186" y="264063"/>
                  </a:lnTo>
                  <a:lnTo>
                    <a:pt x="2828576" y="266823"/>
                  </a:lnTo>
                  <a:lnTo>
                    <a:pt x="2727890" y="268634"/>
                  </a:lnTo>
                  <a:lnTo>
                    <a:pt x="2627129" y="269569"/>
                  </a:lnTo>
                  <a:lnTo>
                    <a:pt x="2526296" y="269702"/>
                  </a:lnTo>
                  <a:lnTo>
                    <a:pt x="2425392" y="269109"/>
                  </a:lnTo>
                  <a:lnTo>
                    <a:pt x="2324418" y="267862"/>
                  </a:lnTo>
                  <a:lnTo>
                    <a:pt x="2184770" y="265080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2"/>
                  </a:lnTo>
                  <a:lnTo>
                    <a:pt x="1381002" y="257254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7"/>
                  </a:lnTo>
                  <a:lnTo>
                    <a:pt x="1186607" y="266918"/>
                  </a:lnTo>
                  <a:lnTo>
                    <a:pt x="1137574" y="270539"/>
                  </a:lnTo>
                  <a:lnTo>
                    <a:pt x="1088355" y="274700"/>
                  </a:lnTo>
                  <a:lnTo>
                    <a:pt x="1038942" y="279428"/>
                  </a:lnTo>
                  <a:lnTo>
                    <a:pt x="989329" y="284752"/>
                  </a:lnTo>
                  <a:lnTo>
                    <a:pt x="939510" y="290700"/>
                  </a:lnTo>
                  <a:lnTo>
                    <a:pt x="889478" y="297301"/>
                  </a:lnTo>
                  <a:lnTo>
                    <a:pt x="839226" y="304583"/>
                  </a:lnTo>
                  <a:lnTo>
                    <a:pt x="788749" y="312575"/>
                  </a:lnTo>
                  <a:lnTo>
                    <a:pt x="738039" y="321304"/>
                  </a:lnTo>
                  <a:lnTo>
                    <a:pt x="687089" y="330800"/>
                  </a:lnTo>
                  <a:lnTo>
                    <a:pt x="635894" y="341091"/>
                  </a:lnTo>
                  <a:lnTo>
                    <a:pt x="584447" y="352204"/>
                  </a:lnTo>
                  <a:lnTo>
                    <a:pt x="532740" y="364170"/>
                  </a:lnTo>
                  <a:lnTo>
                    <a:pt x="480769" y="377015"/>
                  </a:lnTo>
                  <a:lnTo>
                    <a:pt x="428525" y="390769"/>
                  </a:lnTo>
                  <a:lnTo>
                    <a:pt x="376003" y="405459"/>
                  </a:lnTo>
                  <a:lnTo>
                    <a:pt x="323196" y="421114"/>
                  </a:lnTo>
                  <a:lnTo>
                    <a:pt x="270097" y="437764"/>
                  </a:lnTo>
                  <a:lnTo>
                    <a:pt x="216700" y="455435"/>
                  </a:lnTo>
                  <a:lnTo>
                    <a:pt x="162998" y="474156"/>
                  </a:lnTo>
                  <a:lnTo>
                    <a:pt x="108985" y="493957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7"/>
                  </a:lnTo>
                  <a:lnTo>
                    <a:pt x="54655" y="1110384"/>
                  </a:lnTo>
                  <a:lnTo>
                    <a:pt x="108985" y="1089476"/>
                  </a:lnTo>
                  <a:lnTo>
                    <a:pt x="162998" y="1069676"/>
                  </a:lnTo>
                  <a:lnTo>
                    <a:pt x="216700" y="1050954"/>
                  </a:lnTo>
                  <a:lnTo>
                    <a:pt x="270097" y="1033283"/>
                  </a:lnTo>
                  <a:lnTo>
                    <a:pt x="323196" y="1016634"/>
                  </a:lnTo>
                  <a:lnTo>
                    <a:pt x="376003" y="1000978"/>
                  </a:lnTo>
                  <a:lnTo>
                    <a:pt x="428525" y="986288"/>
                  </a:lnTo>
                  <a:lnTo>
                    <a:pt x="480769" y="972534"/>
                  </a:lnTo>
                  <a:lnTo>
                    <a:pt x="532740" y="959689"/>
                  </a:lnTo>
                  <a:lnTo>
                    <a:pt x="584447" y="947724"/>
                  </a:lnTo>
                  <a:lnTo>
                    <a:pt x="635894" y="936610"/>
                  </a:lnTo>
                  <a:lnTo>
                    <a:pt x="687089" y="926320"/>
                  </a:lnTo>
                  <a:lnTo>
                    <a:pt x="738039" y="916824"/>
                  </a:lnTo>
                  <a:lnTo>
                    <a:pt x="788749" y="908094"/>
                  </a:lnTo>
                  <a:lnTo>
                    <a:pt x="839226" y="900103"/>
                  </a:lnTo>
                  <a:lnTo>
                    <a:pt x="889478" y="892821"/>
                  </a:lnTo>
                  <a:lnTo>
                    <a:pt x="939510" y="886220"/>
                  </a:lnTo>
                  <a:lnTo>
                    <a:pt x="989329" y="880272"/>
                  </a:lnTo>
                  <a:lnTo>
                    <a:pt x="1038942" y="874948"/>
                  </a:lnTo>
                  <a:lnTo>
                    <a:pt x="1088355" y="870220"/>
                  </a:lnTo>
                  <a:lnTo>
                    <a:pt x="1137574" y="866059"/>
                  </a:lnTo>
                  <a:lnTo>
                    <a:pt x="1186607" y="862437"/>
                  </a:lnTo>
                  <a:lnTo>
                    <a:pt x="1235460" y="859327"/>
                  </a:lnTo>
                  <a:lnTo>
                    <a:pt x="1284139" y="856698"/>
                  </a:lnTo>
                  <a:lnTo>
                    <a:pt x="1332651" y="854523"/>
                  </a:lnTo>
                  <a:lnTo>
                    <a:pt x="1381002" y="852774"/>
                  </a:lnTo>
                  <a:lnTo>
                    <a:pt x="1429200" y="851422"/>
                  </a:lnTo>
                  <a:lnTo>
                    <a:pt x="1477250" y="850438"/>
                  </a:lnTo>
                  <a:lnTo>
                    <a:pt x="1525159" y="849795"/>
                  </a:lnTo>
                  <a:lnTo>
                    <a:pt x="1572934" y="849463"/>
                  </a:lnTo>
                  <a:lnTo>
                    <a:pt x="1620581" y="849415"/>
                  </a:lnTo>
                  <a:lnTo>
                    <a:pt x="1715518" y="850055"/>
                  </a:lnTo>
                  <a:lnTo>
                    <a:pt x="1810024" y="851488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5" name="object 5"/>
            <p:cNvSpPr/>
            <p:nvPr/>
          </p:nvSpPr>
          <p:spPr>
            <a:xfrm>
              <a:off x="8124671" y="3073766"/>
              <a:ext cx="4626610" cy="1132840"/>
            </a:xfrm>
            <a:custGeom>
              <a:avLst/>
              <a:gdLst/>
              <a:ahLst/>
              <a:cxnLst/>
              <a:rect l="l" t="t" r="r" b="b"/>
              <a:pathLst>
                <a:path w="4626609" h="1132839">
                  <a:moveTo>
                    <a:pt x="4626096" y="0"/>
                  </a:moveTo>
                  <a:lnTo>
                    <a:pt x="4576594" y="15404"/>
                  </a:lnTo>
                  <a:lnTo>
                    <a:pt x="4527065" y="30246"/>
                  </a:lnTo>
                  <a:lnTo>
                    <a:pt x="4477508" y="44536"/>
                  </a:lnTo>
                  <a:lnTo>
                    <a:pt x="4427926" y="58283"/>
                  </a:lnTo>
                  <a:lnTo>
                    <a:pt x="4378316" y="71496"/>
                  </a:lnTo>
                  <a:lnTo>
                    <a:pt x="4328681" y="84184"/>
                  </a:lnTo>
                  <a:lnTo>
                    <a:pt x="4279019" y="96357"/>
                  </a:lnTo>
                  <a:lnTo>
                    <a:pt x="4229332" y="108024"/>
                  </a:lnTo>
                  <a:lnTo>
                    <a:pt x="4179620" y="119194"/>
                  </a:lnTo>
                  <a:lnTo>
                    <a:pt x="4129882" y="129876"/>
                  </a:lnTo>
                  <a:lnTo>
                    <a:pt x="4080119" y="140080"/>
                  </a:lnTo>
                  <a:lnTo>
                    <a:pt x="4030331" y="149815"/>
                  </a:lnTo>
                  <a:lnTo>
                    <a:pt x="3980518" y="159090"/>
                  </a:lnTo>
                  <a:lnTo>
                    <a:pt x="3930682" y="167915"/>
                  </a:lnTo>
                  <a:lnTo>
                    <a:pt x="3880821" y="176298"/>
                  </a:lnTo>
                  <a:lnTo>
                    <a:pt x="3830936" y="184250"/>
                  </a:lnTo>
                  <a:lnTo>
                    <a:pt x="3781028" y="191778"/>
                  </a:lnTo>
                  <a:lnTo>
                    <a:pt x="3731096" y="198893"/>
                  </a:lnTo>
                  <a:lnTo>
                    <a:pt x="3681141" y="205604"/>
                  </a:lnTo>
                  <a:lnTo>
                    <a:pt x="3631163" y="211920"/>
                  </a:lnTo>
                  <a:lnTo>
                    <a:pt x="3581162" y="217851"/>
                  </a:lnTo>
                  <a:lnTo>
                    <a:pt x="3531139" y="223405"/>
                  </a:lnTo>
                  <a:lnTo>
                    <a:pt x="3481093" y="228591"/>
                  </a:lnTo>
                  <a:lnTo>
                    <a:pt x="3431026" y="233420"/>
                  </a:lnTo>
                  <a:lnTo>
                    <a:pt x="3380936" y="237900"/>
                  </a:lnTo>
                  <a:lnTo>
                    <a:pt x="3330825" y="242041"/>
                  </a:lnTo>
                  <a:lnTo>
                    <a:pt x="3280693" y="245852"/>
                  </a:lnTo>
                  <a:lnTo>
                    <a:pt x="3230539" y="249342"/>
                  </a:lnTo>
                  <a:lnTo>
                    <a:pt x="3180364" y="252520"/>
                  </a:lnTo>
                  <a:lnTo>
                    <a:pt x="3130169" y="255397"/>
                  </a:lnTo>
                  <a:lnTo>
                    <a:pt x="3079954" y="257980"/>
                  </a:lnTo>
                  <a:lnTo>
                    <a:pt x="3029718" y="260279"/>
                  </a:lnTo>
                  <a:lnTo>
                    <a:pt x="2979462" y="262304"/>
                  </a:lnTo>
                  <a:lnTo>
                    <a:pt x="2929186" y="264064"/>
                  </a:lnTo>
                  <a:lnTo>
                    <a:pt x="2828576" y="266824"/>
                  </a:lnTo>
                  <a:lnTo>
                    <a:pt x="2727890" y="268635"/>
                  </a:lnTo>
                  <a:lnTo>
                    <a:pt x="2627129" y="269571"/>
                  </a:lnTo>
                  <a:lnTo>
                    <a:pt x="2526296" y="269704"/>
                  </a:lnTo>
                  <a:lnTo>
                    <a:pt x="2425392" y="269111"/>
                  </a:lnTo>
                  <a:lnTo>
                    <a:pt x="2324418" y="267864"/>
                  </a:lnTo>
                  <a:lnTo>
                    <a:pt x="2184770" y="265082"/>
                  </a:lnTo>
                  <a:lnTo>
                    <a:pt x="1857130" y="256910"/>
                  </a:lnTo>
                  <a:lnTo>
                    <a:pt x="1762822" y="255166"/>
                  </a:lnTo>
                  <a:lnTo>
                    <a:pt x="1668107" y="254101"/>
                  </a:lnTo>
                  <a:lnTo>
                    <a:pt x="1620581" y="253894"/>
                  </a:lnTo>
                  <a:lnTo>
                    <a:pt x="1572934" y="253943"/>
                  </a:lnTo>
                  <a:lnTo>
                    <a:pt x="1525159" y="254274"/>
                  </a:lnTo>
                  <a:lnTo>
                    <a:pt x="1477250" y="254918"/>
                  </a:lnTo>
                  <a:lnTo>
                    <a:pt x="1429200" y="255901"/>
                  </a:lnTo>
                  <a:lnTo>
                    <a:pt x="1381002" y="257253"/>
                  </a:lnTo>
                  <a:lnTo>
                    <a:pt x="1332651" y="259003"/>
                  </a:lnTo>
                  <a:lnTo>
                    <a:pt x="1284139" y="261178"/>
                  </a:lnTo>
                  <a:lnTo>
                    <a:pt x="1235460" y="263806"/>
                  </a:lnTo>
                  <a:lnTo>
                    <a:pt x="1186607" y="266917"/>
                  </a:lnTo>
                  <a:lnTo>
                    <a:pt x="1137574" y="270538"/>
                  </a:lnTo>
                  <a:lnTo>
                    <a:pt x="1088355" y="274699"/>
                  </a:lnTo>
                  <a:lnTo>
                    <a:pt x="1038942" y="279427"/>
                  </a:lnTo>
                  <a:lnTo>
                    <a:pt x="989329" y="284751"/>
                  </a:lnTo>
                  <a:lnTo>
                    <a:pt x="939510" y="290699"/>
                  </a:lnTo>
                  <a:lnTo>
                    <a:pt x="889478" y="297300"/>
                  </a:lnTo>
                  <a:lnTo>
                    <a:pt x="839226" y="304582"/>
                  </a:lnTo>
                  <a:lnTo>
                    <a:pt x="788749" y="312574"/>
                  </a:lnTo>
                  <a:lnTo>
                    <a:pt x="738039" y="321304"/>
                  </a:lnTo>
                  <a:lnTo>
                    <a:pt x="687089" y="330799"/>
                  </a:lnTo>
                  <a:lnTo>
                    <a:pt x="635894" y="341090"/>
                  </a:lnTo>
                  <a:lnTo>
                    <a:pt x="584447" y="352204"/>
                  </a:lnTo>
                  <a:lnTo>
                    <a:pt x="532740" y="364169"/>
                  </a:lnTo>
                  <a:lnTo>
                    <a:pt x="480769" y="377014"/>
                  </a:lnTo>
                  <a:lnTo>
                    <a:pt x="428525" y="390768"/>
                  </a:lnTo>
                  <a:lnTo>
                    <a:pt x="376003" y="405458"/>
                  </a:lnTo>
                  <a:lnTo>
                    <a:pt x="323196" y="421114"/>
                  </a:lnTo>
                  <a:lnTo>
                    <a:pt x="270097" y="437763"/>
                  </a:lnTo>
                  <a:lnTo>
                    <a:pt x="216700" y="455434"/>
                  </a:lnTo>
                  <a:lnTo>
                    <a:pt x="162998" y="474156"/>
                  </a:lnTo>
                  <a:lnTo>
                    <a:pt x="108985" y="493956"/>
                  </a:lnTo>
                  <a:lnTo>
                    <a:pt x="54655" y="514864"/>
                  </a:lnTo>
                  <a:lnTo>
                    <a:pt x="0" y="536907"/>
                  </a:lnTo>
                  <a:lnTo>
                    <a:pt x="0" y="1132425"/>
                  </a:lnTo>
                  <a:lnTo>
                    <a:pt x="54655" y="1110382"/>
                  </a:lnTo>
                  <a:lnTo>
                    <a:pt x="108985" y="1089475"/>
                  </a:lnTo>
                  <a:lnTo>
                    <a:pt x="162998" y="1069674"/>
                  </a:lnTo>
                  <a:lnTo>
                    <a:pt x="216700" y="1050953"/>
                  </a:lnTo>
                  <a:lnTo>
                    <a:pt x="270097" y="1033282"/>
                  </a:lnTo>
                  <a:lnTo>
                    <a:pt x="323196" y="1016633"/>
                  </a:lnTo>
                  <a:lnTo>
                    <a:pt x="376003" y="1000977"/>
                  </a:lnTo>
                  <a:lnTo>
                    <a:pt x="428525" y="986287"/>
                  </a:lnTo>
                  <a:lnTo>
                    <a:pt x="480769" y="972533"/>
                  </a:lnTo>
                  <a:lnTo>
                    <a:pt x="532740" y="959688"/>
                  </a:lnTo>
                  <a:lnTo>
                    <a:pt x="584447" y="947723"/>
                  </a:lnTo>
                  <a:lnTo>
                    <a:pt x="635894" y="936609"/>
                  </a:lnTo>
                  <a:lnTo>
                    <a:pt x="687089" y="926318"/>
                  </a:lnTo>
                  <a:lnTo>
                    <a:pt x="738039" y="916823"/>
                  </a:lnTo>
                  <a:lnTo>
                    <a:pt x="788749" y="908093"/>
                  </a:lnTo>
                  <a:lnTo>
                    <a:pt x="839226" y="900102"/>
                  </a:lnTo>
                  <a:lnTo>
                    <a:pt x="889478" y="892820"/>
                  </a:lnTo>
                  <a:lnTo>
                    <a:pt x="939510" y="886219"/>
                  </a:lnTo>
                  <a:lnTo>
                    <a:pt x="989329" y="880270"/>
                  </a:lnTo>
                  <a:lnTo>
                    <a:pt x="1038942" y="874946"/>
                  </a:lnTo>
                  <a:lnTo>
                    <a:pt x="1088355" y="870218"/>
                  </a:lnTo>
                  <a:lnTo>
                    <a:pt x="1137574" y="866058"/>
                  </a:lnTo>
                  <a:lnTo>
                    <a:pt x="1186607" y="862436"/>
                  </a:lnTo>
                  <a:lnTo>
                    <a:pt x="1235460" y="859325"/>
                  </a:lnTo>
                  <a:lnTo>
                    <a:pt x="1284139" y="856697"/>
                  </a:lnTo>
                  <a:lnTo>
                    <a:pt x="1332651" y="854522"/>
                  </a:lnTo>
                  <a:lnTo>
                    <a:pt x="1381002" y="852773"/>
                  </a:lnTo>
                  <a:lnTo>
                    <a:pt x="1429200" y="851421"/>
                  </a:lnTo>
                  <a:lnTo>
                    <a:pt x="1477250" y="850437"/>
                  </a:lnTo>
                  <a:lnTo>
                    <a:pt x="1525159" y="849794"/>
                  </a:lnTo>
                  <a:lnTo>
                    <a:pt x="1572934" y="849462"/>
                  </a:lnTo>
                  <a:lnTo>
                    <a:pt x="1620581" y="849414"/>
                  </a:lnTo>
                  <a:lnTo>
                    <a:pt x="1715518" y="850054"/>
                  </a:lnTo>
                  <a:lnTo>
                    <a:pt x="1810024" y="851487"/>
                  </a:lnTo>
                  <a:lnTo>
                    <a:pt x="2231353" y="861653"/>
                  </a:lnTo>
                  <a:lnTo>
                    <a:pt x="2324418" y="863384"/>
                  </a:lnTo>
                  <a:lnTo>
                    <a:pt x="2425392" y="864630"/>
                  </a:lnTo>
                  <a:lnTo>
                    <a:pt x="2526296" y="865224"/>
                  </a:lnTo>
                  <a:lnTo>
                    <a:pt x="2627129" y="865090"/>
                  </a:lnTo>
                  <a:lnTo>
                    <a:pt x="2727890" y="864155"/>
                  </a:lnTo>
                  <a:lnTo>
                    <a:pt x="2828576" y="862344"/>
                  </a:lnTo>
                  <a:lnTo>
                    <a:pt x="2929186" y="859583"/>
                  </a:lnTo>
                  <a:lnTo>
                    <a:pt x="2979462" y="857823"/>
                  </a:lnTo>
                  <a:lnTo>
                    <a:pt x="3029718" y="855799"/>
                  </a:lnTo>
                  <a:lnTo>
                    <a:pt x="3079954" y="853499"/>
                  </a:lnTo>
                  <a:lnTo>
                    <a:pt x="3130169" y="850916"/>
                  </a:lnTo>
                  <a:lnTo>
                    <a:pt x="3180364" y="848040"/>
                  </a:lnTo>
                  <a:lnTo>
                    <a:pt x="3230539" y="844862"/>
                  </a:lnTo>
                  <a:lnTo>
                    <a:pt x="3280693" y="841372"/>
                  </a:lnTo>
                  <a:lnTo>
                    <a:pt x="3330825" y="837561"/>
                  </a:lnTo>
                  <a:lnTo>
                    <a:pt x="3380936" y="833420"/>
                  </a:lnTo>
                  <a:lnTo>
                    <a:pt x="3431026" y="828940"/>
                  </a:lnTo>
                  <a:lnTo>
                    <a:pt x="3481093" y="824111"/>
                  </a:lnTo>
                  <a:lnTo>
                    <a:pt x="3531139" y="818924"/>
                  </a:lnTo>
                  <a:lnTo>
                    <a:pt x="3581162" y="813370"/>
                  </a:lnTo>
                  <a:lnTo>
                    <a:pt x="3631163" y="807440"/>
                  </a:lnTo>
                  <a:lnTo>
                    <a:pt x="3681141" y="801124"/>
                  </a:lnTo>
                  <a:lnTo>
                    <a:pt x="3731096" y="794413"/>
                  </a:lnTo>
                  <a:lnTo>
                    <a:pt x="3781028" y="787298"/>
                  </a:lnTo>
                  <a:lnTo>
                    <a:pt x="3830936" y="779769"/>
                  </a:lnTo>
                  <a:lnTo>
                    <a:pt x="3880821" y="771818"/>
                  </a:lnTo>
                  <a:lnTo>
                    <a:pt x="3930682" y="763435"/>
                  </a:lnTo>
                  <a:lnTo>
                    <a:pt x="3980518" y="754610"/>
                  </a:lnTo>
                  <a:lnTo>
                    <a:pt x="4030331" y="745335"/>
                  </a:lnTo>
                  <a:lnTo>
                    <a:pt x="4080119" y="735600"/>
                  </a:lnTo>
                  <a:lnTo>
                    <a:pt x="4129882" y="725396"/>
                  </a:lnTo>
                  <a:lnTo>
                    <a:pt x="4179620" y="714714"/>
                  </a:lnTo>
                  <a:lnTo>
                    <a:pt x="4229332" y="703544"/>
                  </a:lnTo>
                  <a:lnTo>
                    <a:pt x="4279019" y="691877"/>
                  </a:lnTo>
                  <a:lnTo>
                    <a:pt x="4328681" y="679704"/>
                  </a:lnTo>
                  <a:lnTo>
                    <a:pt x="4378316" y="667016"/>
                  </a:lnTo>
                  <a:lnTo>
                    <a:pt x="4427926" y="653803"/>
                  </a:lnTo>
                  <a:lnTo>
                    <a:pt x="4477508" y="640056"/>
                  </a:lnTo>
                  <a:lnTo>
                    <a:pt x="4527065" y="625766"/>
                  </a:lnTo>
                  <a:lnTo>
                    <a:pt x="4576594" y="610923"/>
                  </a:lnTo>
                  <a:lnTo>
                    <a:pt x="4626096" y="595519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DF2C1D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6" name="object 6"/>
            <p:cNvSpPr/>
            <p:nvPr/>
          </p:nvSpPr>
          <p:spPr>
            <a:xfrm>
              <a:off x="8124671" y="2509444"/>
              <a:ext cx="4626610" cy="1069340"/>
            </a:xfrm>
            <a:custGeom>
              <a:avLst/>
              <a:gdLst/>
              <a:ahLst/>
              <a:cxnLst/>
              <a:rect l="l" t="t" r="r" b="b"/>
              <a:pathLst>
                <a:path w="4626609" h="1069339">
                  <a:moveTo>
                    <a:pt x="4626096" y="0"/>
                  </a:moveTo>
                  <a:lnTo>
                    <a:pt x="4576735" y="15258"/>
                  </a:lnTo>
                  <a:lnTo>
                    <a:pt x="4527346" y="29964"/>
                  </a:lnTo>
                  <a:lnTo>
                    <a:pt x="4477928" y="44124"/>
                  </a:lnTo>
                  <a:lnTo>
                    <a:pt x="4428481" y="57749"/>
                  </a:lnTo>
                  <a:lnTo>
                    <a:pt x="4379007" y="70848"/>
                  </a:lnTo>
                  <a:lnTo>
                    <a:pt x="4329506" y="83429"/>
                  </a:lnTo>
                  <a:lnTo>
                    <a:pt x="4279977" y="95502"/>
                  </a:lnTo>
                  <a:lnTo>
                    <a:pt x="4230420" y="107075"/>
                  </a:lnTo>
                  <a:lnTo>
                    <a:pt x="4180837" y="118159"/>
                  </a:lnTo>
                  <a:lnTo>
                    <a:pt x="4131228" y="128761"/>
                  </a:lnTo>
                  <a:lnTo>
                    <a:pt x="4081592" y="138891"/>
                  </a:lnTo>
                  <a:lnTo>
                    <a:pt x="4031930" y="148558"/>
                  </a:lnTo>
                  <a:lnTo>
                    <a:pt x="3982242" y="157771"/>
                  </a:lnTo>
                  <a:lnTo>
                    <a:pt x="3932529" y="166540"/>
                  </a:lnTo>
                  <a:lnTo>
                    <a:pt x="3882791" y="174873"/>
                  </a:lnTo>
                  <a:lnTo>
                    <a:pt x="3833027" y="182779"/>
                  </a:lnTo>
                  <a:lnTo>
                    <a:pt x="3783239" y="190267"/>
                  </a:lnTo>
                  <a:lnTo>
                    <a:pt x="3733426" y="197347"/>
                  </a:lnTo>
                  <a:lnTo>
                    <a:pt x="3683589" y="204027"/>
                  </a:lnTo>
                  <a:lnTo>
                    <a:pt x="3633728" y="210317"/>
                  </a:lnTo>
                  <a:lnTo>
                    <a:pt x="3583843" y="216226"/>
                  </a:lnTo>
                  <a:lnTo>
                    <a:pt x="3533935" y="221762"/>
                  </a:lnTo>
                  <a:lnTo>
                    <a:pt x="3484003" y="226936"/>
                  </a:lnTo>
                  <a:lnTo>
                    <a:pt x="3433788" y="231779"/>
                  </a:lnTo>
                  <a:lnTo>
                    <a:pt x="3383552" y="236272"/>
                  </a:lnTo>
                  <a:lnTo>
                    <a:pt x="3333294" y="240424"/>
                  </a:lnTo>
                  <a:lnTo>
                    <a:pt x="3283016" y="244246"/>
                  </a:lnTo>
                  <a:lnTo>
                    <a:pt x="3232717" y="247746"/>
                  </a:lnTo>
                  <a:lnTo>
                    <a:pt x="3182398" y="250934"/>
                  </a:lnTo>
                  <a:lnTo>
                    <a:pt x="3132059" y="253819"/>
                  </a:lnTo>
                  <a:lnTo>
                    <a:pt x="3081700" y="256410"/>
                  </a:lnTo>
                  <a:lnTo>
                    <a:pt x="3031321" y="258716"/>
                  </a:lnTo>
                  <a:lnTo>
                    <a:pt x="2980922" y="260747"/>
                  </a:lnTo>
                  <a:lnTo>
                    <a:pt x="2930505" y="262512"/>
                  </a:lnTo>
                  <a:lnTo>
                    <a:pt x="2829612" y="265281"/>
                  </a:lnTo>
                  <a:lnTo>
                    <a:pt x="2728646" y="267098"/>
                  </a:lnTo>
                  <a:lnTo>
                    <a:pt x="2627606" y="268037"/>
                  </a:lnTo>
                  <a:lnTo>
                    <a:pt x="2526496" y="268172"/>
                  </a:lnTo>
                  <a:lnTo>
                    <a:pt x="2425316" y="267577"/>
                  </a:lnTo>
                  <a:lnTo>
                    <a:pt x="2324069" y="266327"/>
                  </a:lnTo>
                  <a:lnTo>
                    <a:pt x="2212457" y="264196"/>
                  </a:lnTo>
                  <a:lnTo>
                    <a:pt x="1858777" y="255426"/>
                  </a:lnTo>
                  <a:lnTo>
                    <a:pt x="1764854" y="253679"/>
                  </a:lnTo>
                  <a:lnTo>
                    <a:pt x="1670532" y="252604"/>
                  </a:lnTo>
                  <a:lnTo>
                    <a:pt x="1575759" y="252426"/>
                  </a:lnTo>
                  <a:lnTo>
                    <a:pt x="1528188" y="252745"/>
                  </a:lnTo>
                  <a:lnTo>
                    <a:pt x="1480485" y="253373"/>
                  </a:lnTo>
                  <a:lnTo>
                    <a:pt x="1432644" y="254338"/>
                  </a:lnTo>
                  <a:lnTo>
                    <a:pt x="1384659" y="255670"/>
                  </a:lnTo>
                  <a:lnTo>
                    <a:pt x="1336523" y="257395"/>
                  </a:lnTo>
                  <a:lnTo>
                    <a:pt x="1288230" y="259543"/>
                  </a:lnTo>
                  <a:lnTo>
                    <a:pt x="1239773" y="262141"/>
                  </a:lnTo>
                  <a:lnTo>
                    <a:pt x="1191147" y="265218"/>
                  </a:lnTo>
                  <a:lnTo>
                    <a:pt x="1142345" y="268802"/>
                  </a:lnTo>
                  <a:lnTo>
                    <a:pt x="1093360" y="272922"/>
                  </a:lnTo>
                  <a:lnTo>
                    <a:pt x="1044187" y="277605"/>
                  </a:lnTo>
                  <a:lnTo>
                    <a:pt x="994818" y="282880"/>
                  </a:lnTo>
                  <a:lnTo>
                    <a:pt x="945248" y="288775"/>
                  </a:lnTo>
                  <a:lnTo>
                    <a:pt x="895469" y="295319"/>
                  </a:lnTo>
                  <a:lnTo>
                    <a:pt x="845477" y="302539"/>
                  </a:lnTo>
                  <a:lnTo>
                    <a:pt x="795264" y="310464"/>
                  </a:lnTo>
                  <a:lnTo>
                    <a:pt x="744824" y="319123"/>
                  </a:lnTo>
                  <a:lnTo>
                    <a:pt x="694151" y="328543"/>
                  </a:lnTo>
                  <a:lnTo>
                    <a:pt x="643238" y="338753"/>
                  </a:lnTo>
                  <a:lnTo>
                    <a:pt x="592079" y="349781"/>
                  </a:lnTo>
                  <a:lnTo>
                    <a:pt x="540668" y="361655"/>
                  </a:lnTo>
                  <a:lnTo>
                    <a:pt x="488998" y="374403"/>
                  </a:lnTo>
                  <a:lnTo>
                    <a:pt x="437063" y="388055"/>
                  </a:lnTo>
                  <a:lnTo>
                    <a:pt x="384857" y="402637"/>
                  </a:lnTo>
                  <a:lnTo>
                    <a:pt x="332373" y="418179"/>
                  </a:lnTo>
                  <a:lnTo>
                    <a:pt x="279605" y="434709"/>
                  </a:lnTo>
                  <a:lnTo>
                    <a:pt x="226547" y="452254"/>
                  </a:lnTo>
                  <a:lnTo>
                    <a:pt x="173191" y="470844"/>
                  </a:lnTo>
                  <a:lnTo>
                    <a:pt x="119533" y="490505"/>
                  </a:lnTo>
                  <a:lnTo>
                    <a:pt x="65565" y="511268"/>
                  </a:lnTo>
                  <a:lnTo>
                    <a:pt x="0" y="537814"/>
                  </a:lnTo>
                  <a:lnTo>
                    <a:pt x="0" y="1069192"/>
                  </a:lnTo>
                  <a:lnTo>
                    <a:pt x="54774" y="1047305"/>
                  </a:lnTo>
                  <a:lnTo>
                    <a:pt x="109219" y="1026547"/>
                  </a:lnTo>
                  <a:lnTo>
                    <a:pt x="163341" y="1006890"/>
                  </a:lnTo>
                  <a:lnTo>
                    <a:pt x="217148" y="988305"/>
                  </a:lnTo>
                  <a:lnTo>
                    <a:pt x="270645" y="970763"/>
                  </a:lnTo>
                  <a:lnTo>
                    <a:pt x="323840" y="954238"/>
                  </a:lnTo>
                  <a:lnTo>
                    <a:pt x="376739" y="938700"/>
                  </a:lnTo>
                  <a:lnTo>
                    <a:pt x="429349" y="924121"/>
                  </a:lnTo>
                  <a:lnTo>
                    <a:pt x="481676" y="910474"/>
                  </a:lnTo>
                  <a:lnTo>
                    <a:pt x="533728" y="897729"/>
                  </a:lnTo>
                  <a:lnTo>
                    <a:pt x="585510" y="885858"/>
                  </a:lnTo>
                  <a:lnTo>
                    <a:pt x="637030" y="874834"/>
                  </a:lnTo>
                  <a:lnTo>
                    <a:pt x="688295" y="864628"/>
                  </a:lnTo>
                  <a:lnTo>
                    <a:pt x="739310" y="855211"/>
                  </a:lnTo>
                  <a:lnTo>
                    <a:pt x="790083" y="846556"/>
                  </a:lnTo>
                  <a:lnTo>
                    <a:pt x="840621" y="838634"/>
                  </a:lnTo>
                  <a:lnTo>
                    <a:pt x="890929" y="831417"/>
                  </a:lnTo>
                  <a:lnTo>
                    <a:pt x="941015" y="824877"/>
                  </a:lnTo>
                  <a:lnTo>
                    <a:pt x="990886" y="818985"/>
                  </a:lnTo>
                  <a:lnTo>
                    <a:pt x="1040547" y="813713"/>
                  </a:lnTo>
                  <a:lnTo>
                    <a:pt x="1090007" y="809033"/>
                  </a:lnTo>
                  <a:lnTo>
                    <a:pt x="1139271" y="804917"/>
                  </a:lnTo>
                  <a:lnTo>
                    <a:pt x="1188346" y="801337"/>
                  </a:lnTo>
                  <a:lnTo>
                    <a:pt x="1237239" y="798263"/>
                  </a:lnTo>
                  <a:lnTo>
                    <a:pt x="1285956" y="795669"/>
                  </a:lnTo>
                  <a:lnTo>
                    <a:pt x="1334504" y="793525"/>
                  </a:lnTo>
                  <a:lnTo>
                    <a:pt x="1382891" y="791803"/>
                  </a:lnTo>
                  <a:lnTo>
                    <a:pt x="1431122" y="790476"/>
                  </a:lnTo>
                  <a:lnTo>
                    <a:pt x="1479204" y="789514"/>
                  </a:lnTo>
                  <a:lnTo>
                    <a:pt x="1527144" y="788890"/>
                  </a:lnTo>
                  <a:lnTo>
                    <a:pt x="1574949" y="788576"/>
                  </a:lnTo>
                  <a:lnTo>
                    <a:pt x="1670180" y="788762"/>
                  </a:lnTo>
                  <a:lnTo>
                    <a:pt x="1764949" y="789846"/>
                  </a:lnTo>
                  <a:lnTo>
                    <a:pt x="1906355" y="792663"/>
                  </a:lnTo>
                  <a:lnTo>
                    <a:pt x="2214262" y="800408"/>
                  </a:lnTo>
                  <a:lnTo>
                    <a:pt x="2324768" y="802526"/>
                  </a:lnTo>
                  <a:lnTo>
                    <a:pt x="2425465" y="803769"/>
                  </a:lnTo>
                  <a:lnTo>
                    <a:pt x="2526094" y="804361"/>
                  </a:lnTo>
                  <a:lnTo>
                    <a:pt x="2626650" y="804227"/>
                  </a:lnTo>
                  <a:lnTo>
                    <a:pt x="2727133" y="803295"/>
                  </a:lnTo>
                  <a:lnTo>
                    <a:pt x="2827539" y="801489"/>
                  </a:lnTo>
                  <a:lnTo>
                    <a:pt x="2927867" y="798737"/>
                  </a:lnTo>
                  <a:lnTo>
                    <a:pt x="2978002" y="796982"/>
                  </a:lnTo>
                  <a:lnTo>
                    <a:pt x="3028116" y="794964"/>
                  </a:lnTo>
                  <a:lnTo>
                    <a:pt x="3078209" y="792671"/>
                  </a:lnTo>
                  <a:lnTo>
                    <a:pt x="3128282" y="790096"/>
                  </a:lnTo>
                  <a:lnTo>
                    <a:pt x="3178333" y="787229"/>
                  </a:lnTo>
                  <a:lnTo>
                    <a:pt x="3228364" y="784060"/>
                  </a:lnTo>
                  <a:lnTo>
                    <a:pt x="3278372" y="780580"/>
                  </a:lnTo>
                  <a:lnTo>
                    <a:pt x="3328359" y="776781"/>
                  </a:lnTo>
                  <a:lnTo>
                    <a:pt x="3378324" y="772653"/>
                  </a:lnTo>
                  <a:lnTo>
                    <a:pt x="3428266" y="768186"/>
                  </a:lnTo>
                  <a:lnTo>
                    <a:pt x="3478185" y="763372"/>
                  </a:lnTo>
                  <a:lnTo>
                    <a:pt x="3527950" y="758214"/>
                  </a:lnTo>
                  <a:lnTo>
                    <a:pt x="3577694" y="752691"/>
                  </a:lnTo>
                  <a:lnTo>
                    <a:pt x="3627417" y="746793"/>
                  </a:lnTo>
                  <a:lnTo>
                    <a:pt x="3677119" y="740511"/>
                  </a:lnTo>
                  <a:lnTo>
                    <a:pt x="3726799" y="733835"/>
                  </a:lnTo>
                  <a:lnTo>
                    <a:pt x="3776458" y="726758"/>
                  </a:lnTo>
                  <a:lnTo>
                    <a:pt x="3826094" y="719269"/>
                  </a:lnTo>
                  <a:lnTo>
                    <a:pt x="3875709" y="711359"/>
                  </a:lnTo>
                  <a:lnTo>
                    <a:pt x="3925301" y="703019"/>
                  </a:lnTo>
                  <a:lnTo>
                    <a:pt x="3974870" y="694239"/>
                  </a:lnTo>
                  <a:lnTo>
                    <a:pt x="4024417" y="685012"/>
                  </a:lnTo>
                  <a:lnTo>
                    <a:pt x="4073942" y="675326"/>
                  </a:lnTo>
                  <a:lnTo>
                    <a:pt x="4123443" y="665174"/>
                  </a:lnTo>
                  <a:lnTo>
                    <a:pt x="4172920" y="654545"/>
                  </a:lnTo>
                  <a:lnTo>
                    <a:pt x="4222375" y="643432"/>
                  </a:lnTo>
                  <a:lnTo>
                    <a:pt x="4271805" y="631823"/>
                  </a:lnTo>
                  <a:lnTo>
                    <a:pt x="4321212" y="619711"/>
                  </a:lnTo>
                  <a:lnTo>
                    <a:pt x="4370594" y="607086"/>
                  </a:lnTo>
                  <a:lnTo>
                    <a:pt x="4419953" y="593939"/>
                  </a:lnTo>
                  <a:lnTo>
                    <a:pt x="4469287" y="580260"/>
                  </a:lnTo>
                  <a:lnTo>
                    <a:pt x="4518596" y="566040"/>
                  </a:lnTo>
                  <a:lnTo>
                    <a:pt x="4567880" y="551271"/>
                  </a:lnTo>
                  <a:lnTo>
                    <a:pt x="4626096" y="533102"/>
                  </a:lnTo>
                  <a:lnTo>
                    <a:pt x="4626096" y="0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7" name="object 7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152354" y="953"/>
                  </a:lnTo>
                  <a:lnTo>
                    <a:pt x="1104549" y="3789"/>
                  </a:lnTo>
                  <a:lnTo>
                    <a:pt x="1057263" y="8472"/>
                  </a:lnTo>
                  <a:lnTo>
                    <a:pt x="1010533" y="14966"/>
                  </a:lnTo>
                  <a:lnTo>
                    <a:pt x="964395" y="23236"/>
                  </a:lnTo>
                  <a:lnTo>
                    <a:pt x="918884" y="33244"/>
                  </a:lnTo>
                  <a:lnTo>
                    <a:pt x="874037" y="44956"/>
                  </a:lnTo>
                  <a:lnTo>
                    <a:pt x="829889" y="58336"/>
                  </a:lnTo>
                  <a:lnTo>
                    <a:pt x="786476" y="73348"/>
                  </a:lnTo>
                  <a:lnTo>
                    <a:pt x="743833" y="89955"/>
                  </a:lnTo>
                  <a:lnTo>
                    <a:pt x="701998" y="108122"/>
                  </a:lnTo>
                  <a:lnTo>
                    <a:pt x="661005" y="127814"/>
                  </a:lnTo>
                  <a:lnTo>
                    <a:pt x="620891" y="148994"/>
                  </a:lnTo>
                  <a:lnTo>
                    <a:pt x="581692" y="171626"/>
                  </a:lnTo>
                  <a:lnTo>
                    <a:pt x="543442" y="195674"/>
                  </a:lnTo>
                  <a:lnTo>
                    <a:pt x="506179" y="221104"/>
                  </a:lnTo>
                  <a:lnTo>
                    <a:pt x="469938" y="247878"/>
                  </a:lnTo>
                  <a:lnTo>
                    <a:pt x="434754" y="275961"/>
                  </a:lnTo>
                  <a:lnTo>
                    <a:pt x="400664" y="305317"/>
                  </a:lnTo>
                  <a:lnTo>
                    <a:pt x="367704" y="335911"/>
                  </a:lnTo>
                  <a:lnTo>
                    <a:pt x="335910" y="367705"/>
                  </a:lnTo>
                  <a:lnTo>
                    <a:pt x="305316" y="400666"/>
                  </a:lnTo>
                  <a:lnTo>
                    <a:pt x="275960" y="434755"/>
                  </a:lnTo>
                  <a:lnTo>
                    <a:pt x="247877" y="469939"/>
                  </a:lnTo>
                  <a:lnTo>
                    <a:pt x="221103" y="506180"/>
                  </a:lnTo>
                  <a:lnTo>
                    <a:pt x="195674" y="543444"/>
                  </a:lnTo>
                  <a:lnTo>
                    <a:pt x="171625" y="581693"/>
                  </a:lnTo>
                  <a:lnTo>
                    <a:pt x="148993" y="620893"/>
                  </a:lnTo>
                  <a:lnTo>
                    <a:pt x="127813" y="661008"/>
                  </a:lnTo>
                  <a:lnTo>
                    <a:pt x="108122" y="702000"/>
                  </a:lnTo>
                  <a:lnTo>
                    <a:pt x="89955" y="743836"/>
                  </a:lnTo>
                  <a:lnTo>
                    <a:pt x="73347" y="786478"/>
                  </a:lnTo>
                  <a:lnTo>
                    <a:pt x="58336" y="829891"/>
                  </a:lnTo>
                  <a:lnTo>
                    <a:pt x="44956" y="874040"/>
                  </a:lnTo>
                  <a:lnTo>
                    <a:pt x="33244" y="918887"/>
                  </a:lnTo>
                  <a:lnTo>
                    <a:pt x="23236" y="964398"/>
                  </a:lnTo>
                  <a:lnTo>
                    <a:pt x="14966" y="1010537"/>
                  </a:lnTo>
                  <a:lnTo>
                    <a:pt x="8472" y="1057267"/>
                  </a:lnTo>
                  <a:lnTo>
                    <a:pt x="3789" y="1104552"/>
                  </a:lnTo>
                  <a:lnTo>
                    <a:pt x="953" y="1152358"/>
                  </a:lnTo>
                  <a:lnTo>
                    <a:pt x="0" y="1200648"/>
                  </a:lnTo>
                  <a:lnTo>
                    <a:pt x="953" y="1248937"/>
                  </a:lnTo>
                  <a:lnTo>
                    <a:pt x="3789" y="1296743"/>
                  </a:lnTo>
                  <a:lnTo>
                    <a:pt x="8472" y="1344028"/>
                  </a:lnTo>
                  <a:lnTo>
                    <a:pt x="14966" y="1390758"/>
                  </a:lnTo>
                  <a:lnTo>
                    <a:pt x="23236" y="1436897"/>
                  </a:lnTo>
                  <a:lnTo>
                    <a:pt x="33244" y="1482408"/>
                  </a:lnTo>
                  <a:lnTo>
                    <a:pt x="44956" y="1527255"/>
                  </a:lnTo>
                  <a:lnTo>
                    <a:pt x="58336" y="1571403"/>
                  </a:lnTo>
                  <a:lnTo>
                    <a:pt x="73347" y="1614817"/>
                  </a:lnTo>
                  <a:lnTo>
                    <a:pt x="89955" y="1657459"/>
                  </a:lnTo>
                  <a:lnTo>
                    <a:pt x="108122" y="1699294"/>
                  </a:lnTo>
                  <a:lnTo>
                    <a:pt x="127813" y="1740287"/>
                  </a:lnTo>
                  <a:lnTo>
                    <a:pt x="148993" y="1780401"/>
                  </a:lnTo>
                  <a:lnTo>
                    <a:pt x="171625" y="1819601"/>
                  </a:lnTo>
                  <a:lnTo>
                    <a:pt x="195674" y="1857851"/>
                  </a:lnTo>
                  <a:lnTo>
                    <a:pt x="221103" y="1895114"/>
                  </a:lnTo>
                  <a:lnTo>
                    <a:pt x="247877" y="1931355"/>
                  </a:lnTo>
                  <a:lnTo>
                    <a:pt x="275960" y="1966539"/>
                  </a:lnTo>
                  <a:lnTo>
                    <a:pt x="305316" y="2000629"/>
                  </a:lnTo>
                  <a:lnTo>
                    <a:pt x="335910" y="2033589"/>
                  </a:lnTo>
                  <a:lnTo>
                    <a:pt x="367704" y="2065384"/>
                  </a:lnTo>
                  <a:lnTo>
                    <a:pt x="400664" y="2095977"/>
                  </a:lnTo>
                  <a:lnTo>
                    <a:pt x="434754" y="2125333"/>
                  </a:lnTo>
                  <a:lnTo>
                    <a:pt x="469938" y="2153416"/>
                  </a:lnTo>
                  <a:lnTo>
                    <a:pt x="506179" y="2180190"/>
                  </a:lnTo>
                  <a:lnTo>
                    <a:pt x="543442" y="2205619"/>
                  </a:lnTo>
                  <a:lnTo>
                    <a:pt x="581692" y="2229668"/>
                  </a:lnTo>
                  <a:lnTo>
                    <a:pt x="620891" y="2252300"/>
                  </a:lnTo>
                  <a:lnTo>
                    <a:pt x="661005" y="2273480"/>
                  </a:lnTo>
                  <a:lnTo>
                    <a:pt x="701998" y="2293171"/>
                  </a:lnTo>
                  <a:lnTo>
                    <a:pt x="743833" y="2311339"/>
                  </a:lnTo>
                  <a:lnTo>
                    <a:pt x="786476" y="2327946"/>
                  </a:lnTo>
                  <a:lnTo>
                    <a:pt x="829889" y="2342957"/>
                  </a:lnTo>
                  <a:lnTo>
                    <a:pt x="874037" y="2356337"/>
                  </a:lnTo>
                  <a:lnTo>
                    <a:pt x="918884" y="2368049"/>
                  </a:lnTo>
                  <a:lnTo>
                    <a:pt x="964395" y="2378058"/>
                  </a:lnTo>
                  <a:lnTo>
                    <a:pt x="1010533" y="2386327"/>
                  </a:lnTo>
                  <a:lnTo>
                    <a:pt x="1057263" y="2392821"/>
                  </a:lnTo>
                  <a:lnTo>
                    <a:pt x="1104549" y="2397504"/>
                  </a:lnTo>
                  <a:lnTo>
                    <a:pt x="1152354" y="2400341"/>
                  </a:lnTo>
                  <a:lnTo>
                    <a:pt x="1200644" y="2401294"/>
                  </a:lnTo>
                  <a:lnTo>
                    <a:pt x="1248933" y="2400341"/>
                  </a:lnTo>
                  <a:lnTo>
                    <a:pt x="1296739" y="2397504"/>
                  </a:lnTo>
                  <a:lnTo>
                    <a:pt x="1344025" y="2392821"/>
                  </a:lnTo>
                  <a:lnTo>
                    <a:pt x="1390755" y="2386327"/>
                  </a:lnTo>
                  <a:lnTo>
                    <a:pt x="1436893" y="2378058"/>
                  </a:lnTo>
                  <a:lnTo>
                    <a:pt x="1482404" y="2368049"/>
                  </a:lnTo>
                  <a:lnTo>
                    <a:pt x="1527252" y="2356337"/>
                  </a:lnTo>
                  <a:lnTo>
                    <a:pt x="1571400" y="2342957"/>
                  </a:lnTo>
                  <a:lnTo>
                    <a:pt x="1614813" y="2327946"/>
                  </a:lnTo>
                  <a:lnTo>
                    <a:pt x="1657456" y="2311339"/>
                  </a:lnTo>
                  <a:lnTo>
                    <a:pt x="1699291" y="2293171"/>
                  </a:lnTo>
                  <a:lnTo>
                    <a:pt x="1740284" y="2273480"/>
                  </a:lnTo>
                  <a:lnTo>
                    <a:pt x="1780398" y="2252300"/>
                  </a:lnTo>
                  <a:lnTo>
                    <a:pt x="1819598" y="2229668"/>
                  </a:lnTo>
                  <a:lnTo>
                    <a:pt x="1857848" y="2205619"/>
                  </a:lnTo>
                  <a:lnTo>
                    <a:pt x="1895112" y="2180190"/>
                  </a:lnTo>
                  <a:lnTo>
                    <a:pt x="1931353" y="2153416"/>
                  </a:lnTo>
                  <a:lnTo>
                    <a:pt x="1966537" y="2125333"/>
                  </a:lnTo>
                  <a:lnTo>
                    <a:pt x="2000627" y="2095977"/>
                  </a:lnTo>
                  <a:lnTo>
                    <a:pt x="2033587" y="2065384"/>
                  </a:lnTo>
                  <a:lnTo>
                    <a:pt x="2065382" y="2033589"/>
                  </a:lnTo>
                  <a:lnTo>
                    <a:pt x="2095976" y="2000629"/>
                  </a:lnTo>
                  <a:lnTo>
                    <a:pt x="2125332" y="1966539"/>
                  </a:lnTo>
                  <a:lnTo>
                    <a:pt x="2153415" y="1931355"/>
                  </a:lnTo>
                  <a:lnTo>
                    <a:pt x="2180189" y="1895114"/>
                  </a:lnTo>
                  <a:lnTo>
                    <a:pt x="2205619" y="1857851"/>
                  </a:lnTo>
                  <a:lnTo>
                    <a:pt x="2229668" y="1819601"/>
                  </a:lnTo>
                  <a:lnTo>
                    <a:pt x="2252300" y="1780401"/>
                  </a:lnTo>
                  <a:lnTo>
                    <a:pt x="2273480" y="1740287"/>
                  </a:lnTo>
                  <a:lnTo>
                    <a:pt x="2293171" y="1699294"/>
                  </a:lnTo>
                  <a:lnTo>
                    <a:pt x="2311339" y="1657459"/>
                  </a:lnTo>
                  <a:lnTo>
                    <a:pt x="2327946" y="1614817"/>
                  </a:lnTo>
                  <a:lnTo>
                    <a:pt x="2342958" y="1571403"/>
                  </a:lnTo>
                  <a:lnTo>
                    <a:pt x="2356338" y="1527255"/>
                  </a:lnTo>
                  <a:lnTo>
                    <a:pt x="2368050" y="1482408"/>
                  </a:lnTo>
                  <a:lnTo>
                    <a:pt x="2378059" y="1436897"/>
                  </a:lnTo>
                  <a:lnTo>
                    <a:pt x="2386328" y="1390758"/>
                  </a:lnTo>
                  <a:lnTo>
                    <a:pt x="2392822" y="1344028"/>
                  </a:lnTo>
                  <a:lnTo>
                    <a:pt x="2397505" y="1296743"/>
                  </a:lnTo>
                  <a:lnTo>
                    <a:pt x="2400341" y="1248937"/>
                  </a:lnTo>
                  <a:lnTo>
                    <a:pt x="2401295" y="1200648"/>
                  </a:lnTo>
                  <a:lnTo>
                    <a:pt x="2400341" y="1152358"/>
                  </a:lnTo>
                  <a:lnTo>
                    <a:pt x="2397505" y="1104552"/>
                  </a:lnTo>
                  <a:lnTo>
                    <a:pt x="2392822" y="1057267"/>
                  </a:lnTo>
                  <a:lnTo>
                    <a:pt x="2386328" y="1010537"/>
                  </a:lnTo>
                  <a:lnTo>
                    <a:pt x="2378059" y="964398"/>
                  </a:lnTo>
                  <a:lnTo>
                    <a:pt x="2368050" y="918887"/>
                  </a:lnTo>
                  <a:lnTo>
                    <a:pt x="2356338" y="874040"/>
                  </a:lnTo>
                  <a:lnTo>
                    <a:pt x="2342958" y="829891"/>
                  </a:lnTo>
                  <a:lnTo>
                    <a:pt x="2327946" y="786478"/>
                  </a:lnTo>
                  <a:lnTo>
                    <a:pt x="2311339" y="743836"/>
                  </a:lnTo>
                  <a:lnTo>
                    <a:pt x="2293171" y="702000"/>
                  </a:lnTo>
                  <a:lnTo>
                    <a:pt x="2273480" y="661008"/>
                  </a:lnTo>
                  <a:lnTo>
                    <a:pt x="2252300" y="620893"/>
                  </a:lnTo>
                  <a:lnTo>
                    <a:pt x="2229668" y="581693"/>
                  </a:lnTo>
                  <a:lnTo>
                    <a:pt x="2205619" y="543444"/>
                  </a:lnTo>
                  <a:lnTo>
                    <a:pt x="2180189" y="506180"/>
                  </a:lnTo>
                  <a:lnTo>
                    <a:pt x="2153415" y="469939"/>
                  </a:lnTo>
                  <a:lnTo>
                    <a:pt x="2125332" y="434755"/>
                  </a:lnTo>
                  <a:lnTo>
                    <a:pt x="2095976" y="400666"/>
                  </a:lnTo>
                  <a:lnTo>
                    <a:pt x="2065382" y="367705"/>
                  </a:lnTo>
                  <a:lnTo>
                    <a:pt x="2033587" y="335911"/>
                  </a:lnTo>
                  <a:lnTo>
                    <a:pt x="2000627" y="305317"/>
                  </a:lnTo>
                  <a:lnTo>
                    <a:pt x="1966537" y="275961"/>
                  </a:lnTo>
                  <a:lnTo>
                    <a:pt x="1931353" y="247878"/>
                  </a:lnTo>
                  <a:lnTo>
                    <a:pt x="1895112" y="221104"/>
                  </a:lnTo>
                  <a:lnTo>
                    <a:pt x="1857848" y="195674"/>
                  </a:lnTo>
                  <a:lnTo>
                    <a:pt x="1819598" y="171626"/>
                  </a:lnTo>
                  <a:lnTo>
                    <a:pt x="1780398" y="148994"/>
                  </a:lnTo>
                  <a:lnTo>
                    <a:pt x="1740284" y="127814"/>
                  </a:lnTo>
                  <a:lnTo>
                    <a:pt x="1699291" y="108122"/>
                  </a:lnTo>
                  <a:lnTo>
                    <a:pt x="1657456" y="89955"/>
                  </a:lnTo>
                  <a:lnTo>
                    <a:pt x="1614813" y="73348"/>
                  </a:lnTo>
                  <a:lnTo>
                    <a:pt x="1571400" y="58336"/>
                  </a:lnTo>
                  <a:lnTo>
                    <a:pt x="1527252" y="44956"/>
                  </a:lnTo>
                  <a:lnTo>
                    <a:pt x="1482404" y="33244"/>
                  </a:lnTo>
                  <a:lnTo>
                    <a:pt x="1436893" y="23236"/>
                  </a:lnTo>
                  <a:lnTo>
                    <a:pt x="1390755" y="14966"/>
                  </a:lnTo>
                  <a:lnTo>
                    <a:pt x="1344025" y="8472"/>
                  </a:lnTo>
                  <a:lnTo>
                    <a:pt x="1296739" y="3789"/>
                  </a:lnTo>
                  <a:lnTo>
                    <a:pt x="1248933" y="953"/>
                  </a:lnTo>
                  <a:lnTo>
                    <a:pt x="1200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8" name="object 8"/>
            <p:cNvSpPr/>
            <p:nvPr/>
          </p:nvSpPr>
          <p:spPr>
            <a:xfrm>
              <a:off x="9237140" y="1845833"/>
              <a:ext cx="2401570" cy="2401570"/>
            </a:xfrm>
            <a:custGeom>
              <a:avLst/>
              <a:gdLst/>
              <a:ahLst/>
              <a:cxnLst/>
              <a:rect l="l" t="t" r="r" b="b"/>
              <a:pathLst>
                <a:path w="2401570" h="2401570">
                  <a:moveTo>
                    <a:pt x="1200644" y="0"/>
                  </a:moveTo>
                  <a:lnTo>
                    <a:pt x="1248933" y="953"/>
                  </a:lnTo>
                  <a:lnTo>
                    <a:pt x="1296739" y="3789"/>
                  </a:lnTo>
                  <a:lnTo>
                    <a:pt x="1344025" y="8472"/>
                  </a:lnTo>
                  <a:lnTo>
                    <a:pt x="1390755" y="14966"/>
                  </a:lnTo>
                  <a:lnTo>
                    <a:pt x="1436893" y="23236"/>
                  </a:lnTo>
                  <a:lnTo>
                    <a:pt x="1482404" y="33244"/>
                  </a:lnTo>
                  <a:lnTo>
                    <a:pt x="1527252" y="44956"/>
                  </a:lnTo>
                  <a:lnTo>
                    <a:pt x="1571400" y="58336"/>
                  </a:lnTo>
                  <a:lnTo>
                    <a:pt x="1614813" y="73348"/>
                  </a:lnTo>
                  <a:lnTo>
                    <a:pt x="1657456" y="89955"/>
                  </a:lnTo>
                  <a:lnTo>
                    <a:pt x="1699291" y="108122"/>
                  </a:lnTo>
                  <a:lnTo>
                    <a:pt x="1740284" y="127814"/>
                  </a:lnTo>
                  <a:lnTo>
                    <a:pt x="1780398" y="148994"/>
                  </a:lnTo>
                  <a:lnTo>
                    <a:pt x="1819598" y="171626"/>
                  </a:lnTo>
                  <a:lnTo>
                    <a:pt x="1857848" y="195674"/>
                  </a:lnTo>
                  <a:lnTo>
                    <a:pt x="1895112" y="221104"/>
                  </a:lnTo>
                  <a:lnTo>
                    <a:pt x="1931353" y="247878"/>
                  </a:lnTo>
                  <a:lnTo>
                    <a:pt x="1966537" y="275961"/>
                  </a:lnTo>
                  <a:lnTo>
                    <a:pt x="2000627" y="305317"/>
                  </a:lnTo>
                  <a:lnTo>
                    <a:pt x="2033587" y="335911"/>
                  </a:lnTo>
                  <a:lnTo>
                    <a:pt x="2065382" y="367705"/>
                  </a:lnTo>
                  <a:lnTo>
                    <a:pt x="2095976" y="400666"/>
                  </a:lnTo>
                  <a:lnTo>
                    <a:pt x="2125332" y="434755"/>
                  </a:lnTo>
                  <a:lnTo>
                    <a:pt x="2153415" y="469939"/>
                  </a:lnTo>
                  <a:lnTo>
                    <a:pt x="2180189" y="506180"/>
                  </a:lnTo>
                  <a:lnTo>
                    <a:pt x="2205619" y="543444"/>
                  </a:lnTo>
                  <a:lnTo>
                    <a:pt x="2229668" y="581693"/>
                  </a:lnTo>
                  <a:lnTo>
                    <a:pt x="2252300" y="620893"/>
                  </a:lnTo>
                  <a:lnTo>
                    <a:pt x="2273480" y="661008"/>
                  </a:lnTo>
                  <a:lnTo>
                    <a:pt x="2293171" y="702000"/>
                  </a:lnTo>
                  <a:lnTo>
                    <a:pt x="2311339" y="743836"/>
                  </a:lnTo>
                  <a:lnTo>
                    <a:pt x="2327946" y="786478"/>
                  </a:lnTo>
                  <a:lnTo>
                    <a:pt x="2342958" y="829891"/>
                  </a:lnTo>
                  <a:lnTo>
                    <a:pt x="2356338" y="874040"/>
                  </a:lnTo>
                  <a:lnTo>
                    <a:pt x="2368050" y="918887"/>
                  </a:lnTo>
                  <a:lnTo>
                    <a:pt x="2378059" y="964398"/>
                  </a:lnTo>
                  <a:lnTo>
                    <a:pt x="2386328" y="1010537"/>
                  </a:lnTo>
                  <a:lnTo>
                    <a:pt x="2392822" y="1057267"/>
                  </a:lnTo>
                  <a:lnTo>
                    <a:pt x="2397505" y="1104552"/>
                  </a:lnTo>
                  <a:lnTo>
                    <a:pt x="2400341" y="1152358"/>
                  </a:lnTo>
                  <a:lnTo>
                    <a:pt x="2401295" y="1200648"/>
                  </a:lnTo>
                  <a:lnTo>
                    <a:pt x="2400341" y="1248937"/>
                  </a:lnTo>
                  <a:lnTo>
                    <a:pt x="2397505" y="1296743"/>
                  </a:lnTo>
                  <a:lnTo>
                    <a:pt x="2392822" y="1344028"/>
                  </a:lnTo>
                  <a:lnTo>
                    <a:pt x="2386328" y="1390758"/>
                  </a:lnTo>
                  <a:lnTo>
                    <a:pt x="2378059" y="1436897"/>
                  </a:lnTo>
                  <a:lnTo>
                    <a:pt x="2368050" y="1482408"/>
                  </a:lnTo>
                  <a:lnTo>
                    <a:pt x="2356338" y="1527255"/>
                  </a:lnTo>
                  <a:lnTo>
                    <a:pt x="2342958" y="1571403"/>
                  </a:lnTo>
                  <a:lnTo>
                    <a:pt x="2327946" y="1614817"/>
                  </a:lnTo>
                  <a:lnTo>
                    <a:pt x="2311339" y="1657459"/>
                  </a:lnTo>
                  <a:lnTo>
                    <a:pt x="2293171" y="1699294"/>
                  </a:lnTo>
                  <a:lnTo>
                    <a:pt x="2273480" y="1740287"/>
                  </a:lnTo>
                  <a:lnTo>
                    <a:pt x="2252300" y="1780401"/>
                  </a:lnTo>
                  <a:lnTo>
                    <a:pt x="2229668" y="1819601"/>
                  </a:lnTo>
                  <a:lnTo>
                    <a:pt x="2205619" y="1857851"/>
                  </a:lnTo>
                  <a:lnTo>
                    <a:pt x="2180189" y="1895114"/>
                  </a:lnTo>
                  <a:lnTo>
                    <a:pt x="2153415" y="1931355"/>
                  </a:lnTo>
                  <a:lnTo>
                    <a:pt x="2125332" y="1966539"/>
                  </a:lnTo>
                  <a:lnTo>
                    <a:pt x="2095976" y="2000629"/>
                  </a:lnTo>
                  <a:lnTo>
                    <a:pt x="2065382" y="2033589"/>
                  </a:lnTo>
                  <a:lnTo>
                    <a:pt x="2033587" y="2065384"/>
                  </a:lnTo>
                  <a:lnTo>
                    <a:pt x="2000627" y="2095977"/>
                  </a:lnTo>
                  <a:lnTo>
                    <a:pt x="1966537" y="2125333"/>
                  </a:lnTo>
                  <a:lnTo>
                    <a:pt x="1931353" y="2153416"/>
                  </a:lnTo>
                  <a:lnTo>
                    <a:pt x="1895112" y="2180190"/>
                  </a:lnTo>
                  <a:lnTo>
                    <a:pt x="1857848" y="2205619"/>
                  </a:lnTo>
                  <a:lnTo>
                    <a:pt x="1819598" y="2229668"/>
                  </a:lnTo>
                  <a:lnTo>
                    <a:pt x="1780398" y="2252300"/>
                  </a:lnTo>
                  <a:lnTo>
                    <a:pt x="1740284" y="2273480"/>
                  </a:lnTo>
                  <a:lnTo>
                    <a:pt x="1699291" y="2293171"/>
                  </a:lnTo>
                  <a:lnTo>
                    <a:pt x="1657456" y="2311339"/>
                  </a:lnTo>
                  <a:lnTo>
                    <a:pt x="1614813" y="2327946"/>
                  </a:lnTo>
                  <a:lnTo>
                    <a:pt x="1571400" y="2342957"/>
                  </a:lnTo>
                  <a:lnTo>
                    <a:pt x="1527252" y="2356337"/>
                  </a:lnTo>
                  <a:lnTo>
                    <a:pt x="1482404" y="2368049"/>
                  </a:lnTo>
                  <a:lnTo>
                    <a:pt x="1436893" y="2378058"/>
                  </a:lnTo>
                  <a:lnTo>
                    <a:pt x="1390755" y="2386327"/>
                  </a:lnTo>
                  <a:lnTo>
                    <a:pt x="1344025" y="2392821"/>
                  </a:lnTo>
                  <a:lnTo>
                    <a:pt x="1296739" y="2397504"/>
                  </a:lnTo>
                  <a:lnTo>
                    <a:pt x="1248933" y="2400341"/>
                  </a:lnTo>
                  <a:lnTo>
                    <a:pt x="1200644" y="2401294"/>
                  </a:lnTo>
                  <a:lnTo>
                    <a:pt x="1152354" y="2400341"/>
                  </a:lnTo>
                  <a:lnTo>
                    <a:pt x="1104549" y="2397504"/>
                  </a:lnTo>
                  <a:lnTo>
                    <a:pt x="1057263" y="2392821"/>
                  </a:lnTo>
                  <a:lnTo>
                    <a:pt x="1010533" y="2386327"/>
                  </a:lnTo>
                  <a:lnTo>
                    <a:pt x="964395" y="2378058"/>
                  </a:lnTo>
                  <a:lnTo>
                    <a:pt x="918884" y="2368049"/>
                  </a:lnTo>
                  <a:lnTo>
                    <a:pt x="874037" y="2356337"/>
                  </a:lnTo>
                  <a:lnTo>
                    <a:pt x="829889" y="2342957"/>
                  </a:lnTo>
                  <a:lnTo>
                    <a:pt x="786476" y="2327946"/>
                  </a:lnTo>
                  <a:lnTo>
                    <a:pt x="743833" y="2311339"/>
                  </a:lnTo>
                  <a:lnTo>
                    <a:pt x="701998" y="2293171"/>
                  </a:lnTo>
                  <a:lnTo>
                    <a:pt x="661005" y="2273480"/>
                  </a:lnTo>
                  <a:lnTo>
                    <a:pt x="620891" y="2252300"/>
                  </a:lnTo>
                  <a:lnTo>
                    <a:pt x="581692" y="2229668"/>
                  </a:lnTo>
                  <a:lnTo>
                    <a:pt x="543442" y="2205619"/>
                  </a:lnTo>
                  <a:lnTo>
                    <a:pt x="506179" y="2180190"/>
                  </a:lnTo>
                  <a:lnTo>
                    <a:pt x="469938" y="2153416"/>
                  </a:lnTo>
                  <a:lnTo>
                    <a:pt x="434754" y="2125333"/>
                  </a:lnTo>
                  <a:lnTo>
                    <a:pt x="400664" y="2095977"/>
                  </a:lnTo>
                  <a:lnTo>
                    <a:pt x="367704" y="2065384"/>
                  </a:lnTo>
                  <a:lnTo>
                    <a:pt x="335910" y="2033589"/>
                  </a:lnTo>
                  <a:lnTo>
                    <a:pt x="305316" y="2000629"/>
                  </a:lnTo>
                  <a:lnTo>
                    <a:pt x="275960" y="1966539"/>
                  </a:lnTo>
                  <a:lnTo>
                    <a:pt x="247877" y="1931355"/>
                  </a:lnTo>
                  <a:lnTo>
                    <a:pt x="221103" y="1895114"/>
                  </a:lnTo>
                  <a:lnTo>
                    <a:pt x="195674" y="1857851"/>
                  </a:lnTo>
                  <a:lnTo>
                    <a:pt x="171625" y="1819601"/>
                  </a:lnTo>
                  <a:lnTo>
                    <a:pt x="148993" y="1780401"/>
                  </a:lnTo>
                  <a:lnTo>
                    <a:pt x="127813" y="1740287"/>
                  </a:lnTo>
                  <a:lnTo>
                    <a:pt x="108122" y="1699294"/>
                  </a:lnTo>
                  <a:lnTo>
                    <a:pt x="89955" y="1657459"/>
                  </a:lnTo>
                  <a:lnTo>
                    <a:pt x="73347" y="1614817"/>
                  </a:lnTo>
                  <a:lnTo>
                    <a:pt x="58336" y="1571403"/>
                  </a:lnTo>
                  <a:lnTo>
                    <a:pt x="44956" y="1527255"/>
                  </a:lnTo>
                  <a:lnTo>
                    <a:pt x="33244" y="1482408"/>
                  </a:lnTo>
                  <a:lnTo>
                    <a:pt x="23236" y="1436897"/>
                  </a:lnTo>
                  <a:lnTo>
                    <a:pt x="14966" y="1390758"/>
                  </a:lnTo>
                  <a:lnTo>
                    <a:pt x="8472" y="1344028"/>
                  </a:lnTo>
                  <a:lnTo>
                    <a:pt x="3789" y="1296743"/>
                  </a:lnTo>
                  <a:lnTo>
                    <a:pt x="953" y="1248937"/>
                  </a:lnTo>
                  <a:lnTo>
                    <a:pt x="0" y="1200648"/>
                  </a:lnTo>
                  <a:lnTo>
                    <a:pt x="953" y="1152358"/>
                  </a:lnTo>
                  <a:lnTo>
                    <a:pt x="3789" y="1104552"/>
                  </a:lnTo>
                  <a:lnTo>
                    <a:pt x="8472" y="1057267"/>
                  </a:lnTo>
                  <a:lnTo>
                    <a:pt x="14966" y="1010537"/>
                  </a:lnTo>
                  <a:lnTo>
                    <a:pt x="23236" y="964398"/>
                  </a:lnTo>
                  <a:lnTo>
                    <a:pt x="33244" y="918887"/>
                  </a:lnTo>
                  <a:lnTo>
                    <a:pt x="44956" y="874040"/>
                  </a:lnTo>
                  <a:lnTo>
                    <a:pt x="58336" y="829891"/>
                  </a:lnTo>
                  <a:lnTo>
                    <a:pt x="73347" y="786478"/>
                  </a:lnTo>
                  <a:lnTo>
                    <a:pt x="89955" y="743836"/>
                  </a:lnTo>
                  <a:lnTo>
                    <a:pt x="108122" y="702000"/>
                  </a:lnTo>
                  <a:lnTo>
                    <a:pt x="127813" y="661008"/>
                  </a:lnTo>
                  <a:lnTo>
                    <a:pt x="148993" y="620893"/>
                  </a:lnTo>
                  <a:lnTo>
                    <a:pt x="171625" y="581693"/>
                  </a:lnTo>
                  <a:lnTo>
                    <a:pt x="195674" y="543444"/>
                  </a:lnTo>
                  <a:lnTo>
                    <a:pt x="221103" y="506180"/>
                  </a:lnTo>
                  <a:lnTo>
                    <a:pt x="247877" y="469939"/>
                  </a:lnTo>
                  <a:lnTo>
                    <a:pt x="275960" y="434755"/>
                  </a:lnTo>
                  <a:lnTo>
                    <a:pt x="305316" y="400666"/>
                  </a:lnTo>
                  <a:lnTo>
                    <a:pt x="335910" y="367705"/>
                  </a:lnTo>
                  <a:lnTo>
                    <a:pt x="367704" y="335911"/>
                  </a:lnTo>
                  <a:lnTo>
                    <a:pt x="400664" y="305317"/>
                  </a:lnTo>
                  <a:lnTo>
                    <a:pt x="434754" y="275961"/>
                  </a:lnTo>
                  <a:lnTo>
                    <a:pt x="469938" y="247878"/>
                  </a:lnTo>
                  <a:lnTo>
                    <a:pt x="506179" y="221104"/>
                  </a:lnTo>
                  <a:lnTo>
                    <a:pt x="543442" y="195674"/>
                  </a:lnTo>
                  <a:lnTo>
                    <a:pt x="581692" y="171626"/>
                  </a:lnTo>
                  <a:lnTo>
                    <a:pt x="620891" y="148994"/>
                  </a:lnTo>
                  <a:lnTo>
                    <a:pt x="661005" y="127814"/>
                  </a:lnTo>
                  <a:lnTo>
                    <a:pt x="701998" y="108122"/>
                  </a:lnTo>
                  <a:lnTo>
                    <a:pt x="743833" y="89955"/>
                  </a:lnTo>
                  <a:lnTo>
                    <a:pt x="786476" y="73348"/>
                  </a:lnTo>
                  <a:lnTo>
                    <a:pt x="829889" y="58336"/>
                  </a:lnTo>
                  <a:lnTo>
                    <a:pt x="874037" y="44956"/>
                  </a:lnTo>
                  <a:lnTo>
                    <a:pt x="918884" y="33244"/>
                  </a:lnTo>
                  <a:lnTo>
                    <a:pt x="964395" y="23236"/>
                  </a:lnTo>
                  <a:lnTo>
                    <a:pt x="1010533" y="14966"/>
                  </a:lnTo>
                  <a:lnTo>
                    <a:pt x="1057263" y="8472"/>
                  </a:lnTo>
                  <a:lnTo>
                    <a:pt x="1104549" y="3789"/>
                  </a:lnTo>
                  <a:lnTo>
                    <a:pt x="1152354" y="953"/>
                  </a:lnTo>
                  <a:lnTo>
                    <a:pt x="1200644" y="0"/>
                  </a:lnTo>
                  <a:close/>
                </a:path>
              </a:pathLst>
            </a:custGeom>
            <a:ln w="29772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79" name="object 9"/>
            <p:cNvSpPr/>
            <p:nvPr/>
          </p:nvSpPr>
          <p:spPr>
            <a:xfrm>
              <a:off x="9351378" y="1960527"/>
              <a:ext cx="2173605" cy="2174240"/>
            </a:xfrm>
            <a:custGeom>
              <a:avLst/>
              <a:gdLst/>
              <a:ahLst/>
              <a:cxnLst/>
              <a:rect l="l" t="t" r="r" b="b"/>
              <a:pathLst>
                <a:path w="2173604" h="2174240">
                  <a:moveTo>
                    <a:pt x="106743" y="1037628"/>
                  </a:moveTo>
                  <a:lnTo>
                    <a:pt x="2374" y="1034986"/>
                  </a:lnTo>
                  <a:lnTo>
                    <a:pt x="1676" y="1062570"/>
                  </a:lnTo>
                  <a:lnTo>
                    <a:pt x="41643" y="1063586"/>
                  </a:lnTo>
                  <a:lnTo>
                    <a:pt x="40665" y="1102360"/>
                  </a:lnTo>
                  <a:lnTo>
                    <a:pt x="698" y="1101344"/>
                  </a:lnTo>
                  <a:lnTo>
                    <a:pt x="0" y="1128928"/>
                  </a:lnTo>
                  <a:lnTo>
                    <a:pt x="104381" y="1131570"/>
                  </a:lnTo>
                  <a:lnTo>
                    <a:pt x="105079" y="1103972"/>
                  </a:lnTo>
                  <a:lnTo>
                    <a:pt x="65265" y="1102982"/>
                  </a:lnTo>
                  <a:lnTo>
                    <a:pt x="65278" y="1102360"/>
                  </a:lnTo>
                  <a:lnTo>
                    <a:pt x="66243" y="1064209"/>
                  </a:lnTo>
                  <a:lnTo>
                    <a:pt x="106057" y="1065212"/>
                  </a:lnTo>
                  <a:lnTo>
                    <a:pt x="106083" y="1064209"/>
                  </a:lnTo>
                  <a:lnTo>
                    <a:pt x="106743" y="1037628"/>
                  </a:lnTo>
                  <a:close/>
                </a:path>
                <a:path w="2173604" h="2174240">
                  <a:moveTo>
                    <a:pt x="115951" y="1216799"/>
                  </a:moveTo>
                  <a:lnTo>
                    <a:pt x="115277" y="1211478"/>
                  </a:lnTo>
                  <a:lnTo>
                    <a:pt x="113703" y="1205293"/>
                  </a:lnTo>
                  <a:lnTo>
                    <a:pt x="112763" y="1201572"/>
                  </a:lnTo>
                  <a:lnTo>
                    <a:pt x="107378" y="1192999"/>
                  </a:lnTo>
                  <a:lnTo>
                    <a:pt x="98374" y="1185799"/>
                  </a:lnTo>
                  <a:lnTo>
                    <a:pt x="84963" y="1179982"/>
                  </a:lnTo>
                  <a:lnTo>
                    <a:pt x="304" y="1152702"/>
                  </a:lnTo>
                  <a:lnTo>
                    <a:pt x="4152" y="1183030"/>
                  </a:lnTo>
                  <a:lnTo>
                    <a:pt x="53733" y="1195679"/>
                  </a:lnTo>
                  <a:lnTo>
                    <a:pt x="9423" y="1224457"/>
                  </a:lnTo>
                  <a:lnTo>
                    <a:pt x="13271" y="1254798"/>
                  </a:lnTo>
                  <a:lnTo>
                    <a:pt x="79908" y="1205293"/>
                  </a:lnTo>
                  <a:lnTo>
                    <a:pt x="83667" y="1206461"/>
                  </a:lnTo>
                  <a:lnTo>
                    <a:pt x="89293" y="1208151"/>
                  </a:lnTo>
                  <a:lnTo>
                    <a:pt x="91655" y="1212519"/>
                  </a:lnTo>
                  <a:lnTo>
                    <a:pt x="92925" y="1222578"/>
                  </a:lnTo>
                  <a:lnTo>
                    <a:pt x="92925" y="1224457"/>
                  </a:lnTo>
                  <a:lnTo>
                    <a:pt x="92811" y="1227556"/>
                  </a:lnTo>
                  <a:lnTo>
                    <a:pt x="91922" y="1231277"/>
                  </a:lnTo>
                  <a:lnTo>
                    <a:pt x="114566" y="1228394"/>
                  </a:lnTo>
                  <a:lnTo>
                    <a:pt x="115481" y="1222578"/>
                  </a:lnTo>
                  <a:lnTo>
                    <a:pt x="115951" y="1216799"/>
                  </a:lnTo>
                  <a:close/>
                </a:path>
                <a:path w="2173604" h="2174240">
                  <a:moveTo>
                    <a:pt x="117462" y="926553"/>
                  </a:moveTo>
                  <a:lnTo>
                    <a:pt x="13881" y="913409"/>
                  </a:lnTo>
                  <a:lnTo>
                    <a:pt x="10591" y="939304"/>
                  </a:lnTo>
                  <a:lnTo>
                    <a:pt x="64935" y="987399"/>
                  </a:lnTo>
                  <a:lnTo>
                    <a:pt x="60109" y="986332"/>
                  </a:lnTo>
                  <a:lnTo>
                    <a:pt x="53606" y="985354"/>
                  </a:lnTo>
                  <a:lnTo>
                    <a:pt x="5524" y="979246"/>
                  </a:lnTo>
                  <a:lnTo>
                    <a:pt x="2044" y="1006627"/>
                  </a:lnTo>
                  <a:lnTo>
                    <a:pt x="105625" y="1019784"/>
                  </a:lnTo>
                  <a:lnTo>
                    <a:pt x="108915" y="993889"/>
                  </a:lnTo>
                  <a:lnTo>
                    <a:pt x="101600" y="987399"/>
                  </a:lnTo>
                  <a:lnTo>
                    <a:pt x="54724" y="945807"/>
                  </a:lnTo>
                  <a:lnTo>
                    <a:pt x="59550" y="946873"/>
                  </a:lnTo>
                  <a:lnTo>
                    <a:pt x="66052" y="947851"/>
                  </a:lnTo>
                  <a:lnTo>
                    <a:pt x="113982" y="953935"/>
                  </a:lnTo>
                  <a:lnTo>
                    <a:pt x="115023" y="945807"/>
                  </a:lnTo>
                  <a:lnTo>
                    <a:pt x="117462" y="926553"/>
                  </a:lnTo>
                  <a:close/>
                </a:path>
                <a:path w="2173604" h="2174240">
                  <a:moveTo>
                    <a:pt x="143281" y="1363027"/>
                  </a:moveTo>
                  <a:lnTo>
                    <a:pt x="139966" y="1348651"/>
                  </a:lnTo>
                  <a:lnTo>
                    <a:pt x="137071" y="1336141"/>
                  </a:lnTo>
                  <a:lnTo>
                    <a:pt x="82867" y="1348651"/>
                  </a:lnTo>
                  <a:lnTo>
                    <a:pt x="111404" y="1319098"/>
                  </a:lnTo>
                  <a:lnTo>
                    <a:pt x="107848" y="1303693"/>
                  </a:lnTo>
                  <a:lnTo>
                    <a:pt x="69392" y="1289608"/>
                  </a:lnTo>
                  <a:lnTo>
                    <a:pt x="123456" y="1277137"/>
                  </a:lnTo>
                  <a:lnTo>
                    <a:pt x="117246" y="1250251"/>
                  </a:lnTo>
                  <a:lnTo>
                    <a:pt x="15519" y="1273733"/>
                  </a:lnTo>
                  <a:lnTo>
                    <a:pt x="21386" y="1299159"/>
                  </a:lnTo>
                  <a:lnTo>
                    <a:pt x="76200" y="1319123"/>
                  </a:lnTo>
                  <a:lnTo>
                    <a:pt x="35674" y="1361084"/>
                  </a:lnTo>
                  <a:lnTo>
                    <a:pt x="41541" y="1386509"/>
                  </a:lnTo>
                  <a:lnTo>
                    <a:pt x="143281" y="1363027"/>
                  </a:lnTo>
                  <a:close/>
                </a:path>
                <a:path w="2173604" h="2174240">
                  <a:moveTo>
                    <a:pt x="165506" y="808329"/>
                  </a:moveTo>
                  <a:lnTo>
                    <a:pt x="120446" y="797928"/>
                  </a:lnTo>
                  <a:lnTo>
                    <a:pt x="117424" y="811009"/>
                  </a:lnTo>
                  <a:lnTo>
                    <a:pt x="39674" y="793051"/>
                  </a:lnTo>
                  <a:lnTo>
                    <a:pt x="33464" y="819937"/>
                  </a:lnTo>
                  <a:lnTo>
                    <a:pt x="111226" y="837895"/>
                  </a:lnTo>
                  <a:lnTo>
                    <a:pt x="102501" y="875677"/>
                  </a:lnTo>
                  <a:lnTo>
                    <a:pt x="24752" y="857732"/>
                  </a:lnTo>
                  <a:lnTo>
                    <a:pt x="18542" y="884618"/>
                  </a:lnTo>
                  <a:lnTo>
                    <a:pt x="120269" y="908100"/>
                  </a:lnTo>
                  <a:lnTo>
                    <a:pt x="127762" y="875677"/>
                  </a:lnTo>
                  <a:lnTo>
                    <a:pt x="139065" y="826719"/>
                  </a:lnTo>
                  <a:lnTo>
                    <a:pt x="160134" y="831583"/>
                  </a:lnTo>
                  <a:lnTo>
                    <a:pt x="161264" y="826719"/>
                  </a:lnTo>
                  <a:lnTo>
                    <a:pt x="164884" y="811009"/>
                  </a:lnTo>
                  <a:lnTo>
                    <a:pt x="165506" y="808329"/>
                  </a:lnTo>
                  <a:close/>
                </a:path>
                <a:path w="2173604" h="2174240">
                  <a:moveTo>
                    <a:pt x="182079" y="704811"/>
                  </a:moveTo>
                  <a:lnTo>
                    <a:pt x="84950" y="666508"/>
                  </a:lnTo>
                  <a:lnTo>
                    <a:pt x="75374" y="690791"/>
                  </a:lnTo>
                  <a:lnTo>
                    <a:pt x="116166" y="750811"/>
                  </a:lnTo>
                  <a:lnTo>
                    <a:pt x="111760" y="748588"/>
                  </a:lnTo>
                  <a:lnTo>
                    <a:pt x="105702" y="746036"/>
                  </a:lnTo>
                  <a:lnTo>
                    <a:pt x="60604" y="728256"/>
                  </a:lnTo>
                  <a:lnTo>
                    <a:pt x="50482" y="753922"/>
                  </a:lnTo>
                  <a:lnTo>
                    <a:pt x="147612" y="792226"/>
                  </a:lnTo>
                  <a:lnTo>
                    <a:pt x="157187" y="767943"/>
                  </a:lnTo>
                  <a:lnTo>
                    <a:pt x="145567" y="750811"/>
                  </a:lnTo>
                  <a:lnTo>
                    <a:pt x="116535" y="707986"/>
                  </a:lnTo>
                  <a:lnTo>
                    <a:pt x="120954" y="710209"/>
                  </a:lnTo>
                  <a:lnTo>
                    <a:pt x="127000" y="712749"/>
                  </a:lnTo>
                  <a:lnTo>
                    <a:pt x="171958" y="730478"/>
                  </a:lnTo>
                  <a:lnTo>
                    <a:pt x="180822" y="707986"/>
                  </a:lnTo>
                  <a:lnTo>
                    <a:pt x="182079" y="704811"/>
                  </a:lnTo>
                  <a:close/>
                </a:path>
                <a:path w="2173604" h="2174240">
                  <a:moveTo>
                    <a:pt x="191122" y="1501965"/>
                  </a:moveTo>
                  <a:lnTo>
                    <a:pt x="183007" y="1462671"/>
                  </a:lnTo>
                  <a:lnTo>
                    <a:pt x="180365" y="1457452"/>
                  </a:lnTo>
                  <a:lnTo>
                    <a:pt x="175818" y="1448447"/>
                  </a:lnTo>
                  <a:lnTo>
                    <a:pt x="165976" y="1437144"/>
                  </a:lnTo>
                  <a:lnTo>
                    <a:pt x="153479" y="1431188"/>
                  </a:lnTo>
                  <a:lnTo>
                    <a:pt x="138277" y="1433004"/>
                  </a:lnTo>
                  <a:lnTo>
                    <a:pt x="129552" y="1438148"/>
                  </a:lnTo>
                  <a:lnTo>
                    <a:pt x="123939" y="1445031"/>
                  </a:lnTo>
                  <a:lnTo>
                    <a:pt x="121107" y="1453172"/>
                  </a:lnTo>
                  <a:lnTo>
                    <a:pt x="120713" y="1462062"/>
                  </a:lnTo>
                  <a:lnTo>
                    <a:pt x="114947" y="1456842"/>
                  </a:lnTo>
                  <a:lnTo>
                    <a:pt x="108483" y="1453857"/>
                  </a:lnTo>
                  <a:lnTo>
                    <a:pt x="101460" y="1453197"/>
                  </a:lnTo>
                  <a:lnTo>
                    <a:pt x="94018" y="1454950"/>
                  </a:lnTo>
                  <a:lnTo>
                    <a:pt x="83248" y="1462430"/>
                  </a:lnTo>
                  <a:lnTo>
                    <a:pt x="77990" y="1473720"/>
                  </a:lnTo>
                  <a:lnTo>
                    <a:pt x="77914" y="1488147"/>
                  </a:lnTo>
                  <a:lnTo>
                    <a:pt x="82689" y="1505102"/>
                  </a:lnTo>
                  <a:lnTo>
                    <a:pt x="85902" y="1512328"/>
                  </a:lnTo>
                  <a:lnTo>
                    <a:pt x="90106" y="1519885"/>
                  </a:lnTo>
                  <a:lnTo>
                    <a:pt x="95402" y="1527581"/>
                  </a:lnTo>
                  <a:lnTo>
                    <a:pt x="101930" y="1535201"/>
                  </a:lnTo>
                  <a:lnTo>
                    <a:pt x="126212" y="1525625"/>
                  </a:lnTo>
                  <a:lnTo>
                    <a:pt x="118884" y="1518183"/>
                  </a:lnTo>
                  <a:lnTo>
                    <a:pt x="113271" y="1511046"/>
                  </a:lnTo>
                  <a:lnTo>
                    <a:pt x="109181" y="1504340"/>
                  </a:lnTo>
                  <a:lnTo>
                    <a:pt x="106413" y="1498168"/>
                  </a:lnTo>
                  <a:lnTo>
                    <a:pt x="102095" y="1487195"/>
                  </a:lnTo>
                  <a:lnTo>
                    <a:pt x="103035" y="1481061"/>
                  </a:lnTo>
                  <a:lnTo>
                    <a:pt x="113436" y="1476946"/>
                  </a:lnTo>
                  <a:lnTo>
                    <a:pt x="117182" y="1479969"/>
                  </a:lnTo>
                  <a:lnTo>
                    <a:pt x="119875" y="1486763"/>
                  </a:lnTo>
                  <a:lnTo>
                    <a:pt x="128155" y="1508188"/>
                  </a:lnTo>
                  <a:lnTo>
                    <a:pt x="150418" y="1499565"/>
                  </a:lnTo>
                  <a:lnTo>
                    <a:pt x="141490" y="1476946"/>
                  </a:lnTo>
                  <a:lnTo>
                    <a:pt x="138264" y="1468767"/>
                  </a:lnTo>
                  <a:lnTo>
                    <a:pt x="138049" y="1462925"/>
                  </a:lnTo>
                  <a:lnTo>
                    <a:pt x="140246" y="1462062"/>
                  </a:lnTo>
                  <a:lnTo>
                    <a:pt x="151930" y="1457452"/>
                  </a:lnTo>
                  <a:lnTo>
                    <a:pt x="166954" y="1499565"/>
                  </a:lnTo>
                  <a:lnTo>
                    <a:pt x="166941" y="1504340"/>
                  </a:lnTo>
                  <a:lnTo>
                    <a:pt x="166839" y="1511528"/>
                  </a:lnTo>
                  <a:lnTo>
                    <a:pt x="191122" y="1501965"/>
                  </a:lnTo>
                  <a:close/>
                </a:path>
                <a:path w="2173604" h="2174240">
                  <a:moveTo>
                    <a:pt x="231838" y="603110"/>
                  </a:moveTo>
                  <a:lnTo>
                    <a:pt x="208775" y="591299"/>
                  </a:lnTo>
                  <a:lnTo>
                    <a:pt x="138912" y="555523"/>
                  </a:lnTo>
                  <a:lnTo>
                    <a:pt x="96075" y="639165"/>
                  </a:lnTo>
                  <a:lnTo>
                    <a:pt x="189014" y="686752"/>
                  </a:lnTo>
                  <a:lnTo>
                    <a:pt x="201587" y="662190"/>
                  </a:lnTo>
                  <a:lnTo>
                    <a:pt x="130556" y="625817"/>
                  </a:lnTo>
                  <a:lnTo>
                    <a:pt x="148234" y="591299"/>
                  </a:lnTo>
                  <a:lnTo>
                    <a:pt x="219265" y="627672"/>
                  </a:lnTo>
                  <a:lnTo>
                    <a:pt x="231838" y="603110"/>
                  </a:lnTo>
                  <a:close/>
                </a:path>
                <a:path w="2173604" h="2174240">
                  <a:moveTo>
                    <a:pt x="272656" y="1638604"/>
                  </a:moveTo>
                  <a:lnTo>
                    <a:pt x="270357" y="1634617"/>
                  </a:lnTo>
                  <a:lnTo>
                    <a:pt x="258902" y="1614690"/>
                  </a:lnTo>
                  <a:lnTo>
                    <a:pt x="224243" y="1634617"/>
                  </a:lnTo>
                  <a:lnTo>
                    <a:pt x="224167" y="1634464"/>
                  </a:lnTo>
                  <a:lnTo>
                    <a:pt x="217106" y="1622196"/>
                  </a:lnTo>
                  <a:lnTo>
                    <a:pt x="227647" y="1610080"/>
                  </a:lnTo>
                  <a:lnTo>
                    <a:pt x="228371" y="1609242"/>
                  </a:lnTo>
                  <a:lnTo>
                    <a:pt x="234632" y="1593176"/>
                  </a:lnTo>
                  <a:lnTo>
                    <a:pt x="234607" y="1574761"/>
                  </a:lnTo>
                  <a:lnTo>
                    <a:pt x="227012" y="1554746"/>
                  </a:lnTo>
                  <a:lnTo>
                    <a:pt x="226110" y="1553679"/>
                  </a:lnTo>
                  <a:lnTo>
                    <a:pt x="210985" y="1535722"/>
                  </a:lnTo>
                  <a:lnTo>
                    <a:pt x="209067" y="1534795"/>
                  </a:lnTo>
                  <a:lnTo>
                    <a:pt x="209067" y="1578813"/>
                  </a:lnTo>
                  <a:lnTo>
                    <a:pt x="208102" y="1589341"/>
                  </a:lnTo>
                  <a:lnTo>
                    <a:pt x="202730" y="1598485"/>
                  </a:lnTo>
                  <a:lnTo>
                    <a:pt x="193573" y="1605800"/>
                  </a:lnTo>
                  <a:lnTo>
                    <a:pt x="182638" y="1610042"/>
                  </a:lnTo>
                  <a:lnTo>
                    <a:pt x="172021" y="1610080"/>
                  </a:lnTo>
                  <a:lnTo>
                    <a:pt x="162445" y="1605622"/>
                  </a:lnTo>
                  <a:lnTo>
                    <a:pt x="154597" y="1596377"/>
                  </a:lnTo>
                  <a:lnTo>
                    <a:pt x="150558" y="1584947"/>
                  </a:lnTo>
                  <a:lnTo>
                    <a:pt x="151523" y="1574419"/>
                  </a:lnTo>
                  <a:lnTo>
                    <a:pt x="156895" y="1565275"/>
                  </a:lnTo>
                  <a:lnTo>
                    <a:pt x="166052" y="1557959"/>
                  </a:lnTo>
                  <a:lnTo>
                    <a:pt x="176987" y="1553718"/>
                  </a:lnTo>
                  <a:lnTo>
                    <a:pt x="187667" y="1553718"/>
                  </a:lnTo>
                  <a:lnTo>
                    <a:pt x="197180" y="1558137"/>
                  </a:lnTo>
                  <a:lnTo>
                    <a:pt x="205028" y="1567383"/>
                  </a:lnTo>
                  <a:lnTo>
                    <a:pt x="209067" y="1578813"/>
                  </a:lnTo>
                  <a:lnTo>
                    <a:pt x="209067" y="1534795"/>
                  </a:lnTo>
                  <a:lnTo>
                    <a:pt x="191960" y="1526501"/>
                  </a:lnTo>
                  <a:lnTo>
                    <a:pt x="171691" y="1526057"/>
                  </a:lnTo>
                  <a:lnTo>
                    <a:pt x="151930" y="1533385"/>
                  </a:lnTo>
                  <a:lnTo>
                    <a:pt x="135661" y="1546771"/>
                  </a:lnTo>
                  <a:lnTo>
                    <a:pt x="125844" y="1564513"/>
                  </a:lnTo>
                  <a:lnTo>
                    <a:pt x="124244" y="1585595"/>
                  </a:lnTo>
                  <a:lnTo>
                    <a:pt x="132613" y="1609013"/>
                  </a:lnTo>
                  <a:lnTo>
                    <a:pt x="146075" y="1625663"/>
                  </a:lnTo>
                  <a:lnTo>
                    <a:pt x="161937" y="1634985"/>
                  </a:lnTo>
                  <a:lnTo>
                    <a:pt x="178930" y="1637677"/>
                  </a:lnTo>
                  <a:lnTo>
                    <a:pt x="195770" y="1634464"/>
                  </a:lnTo>
                  <a:lnTo>
                    <a:pt x="202907" y="1646885"/>
                  </a:lnTo>
                  <a:lnTo>
                    <a:pt x="168389" y="1666735"/>
                  </a:lnTo>
                  <a:lnTo>
                    <a:pt x="182143" y="1690649"/>
                  </a:lnTo>
                  <a:lnTo>
                    <a:pt x="272656" y="1638604"/>
                  </a:lnTo>
                  <a:close/>
                </a:path>
                <a:path w="2173604" h="2174240">
                  <a:moveTo>
                    <a:pt x="295948" y="501319"/>
                  </a:moveTo>
                  <a:lnTo>
                    <a:pt x="240347" y="490296"/>
                  </a:lnTo>
                  <a:lnTo>
                    <a:pt x="240347" y="516178"/>
                  </a:lnTo>
                  <a:lnTo>
                    <a:pt x="225856" y="538772"/>
                  </a:lnTo>
                  <a:lnTo>
                    <a:pt x="202996" y="509219"/>
                  </a:lnTo>
                  <a:lnTo>
                    <a:pt x="198831" y="505485"/>
                  </a:lnTo>
                  <a:lnTo>
                    <a:pt x="203962" y="507720"/>
                  </a:lnTo>
                  <a:lnTo>
                    <a:pt x="240347" y="516178"/>
                  </a:lnTo>
                  <a:lnTo>
                    <a:pt x="240347" y="490296"/>
                  </a:lnTo>
                  <a:lnTo>
                    <a:pt x="185915" y="479488"/>
                  </a:lnTo>
                  <a:lnTo>
                    <a:pt x="169811" y="504596"/>
                  </a:lnTo>
                  <a:lnTo>
                    <a:pt x="235559" y="595490"/>
                  </a:lnTo>
                  <a:lnTo>
                    <a:pt x="250850" y="571627"/>
                  </a:lnTo>
                  <a:lnTo>
                    <a:pt x="240271" y="557758"/>
                  </a:lnTo>
                  <a:lnTo>
                    <a:pt x="252437" y="538772"/>
                  </a:lnTo>
                  <a:lnTo>
                    <a:pt x="263613" y="521347"/>
                  </a:lnTo>
                  <a:lnTo>
                    <a:pt x="280644" y="525183"/>
                  </a:lnTo>
                  <a:lnTo>
                    <a:pt x="283108" y="521347"/>
                  </a:lnTo>
                  <a:lnTo>
                    <a:pt x="293268" y="505485"/>
                  </a:lnTo>
                  <a:lnTo>
                    <a:pt x="295948" y="501319"/>
                  </a:lnTo>
                  <a:close/>
                </a:path>
                <a:path w="2173604" h="2174240">
                  <a:moveTo>
                    <a:pt x="329311" y="1733753"/>
                  </a:moveTo>
                  <a:lnTo>
                    <a:pt x="327863" y="1712658"/>
                  </a:lnTo>
                  <a:lnTo>
                    <a:pt x="318655" y="1695297"/>
                  </a:lnTo>
                  <a:lnTo>
                    <a:pt x="316204" y="1690687"/>
                  </a:lnTo>
                  <a:lnTo>
                    <a:pt x="302475" y="1678495"/>
                  </a:lnTo>
                  <a:lnTo>
                    <a:pt x="302475" y="1727631"/>
                  </a:lnTo>
                  <a:lnTo>
                    <a:pt x="298475" y="1737461"/>
                  </a:lnTo>
                  <a:lnTo>
                    <a:pt x="290461" y="1746021"/>
                  </a:lnTo>
                  <a:lnTo>
                    <a:pt x="280250" y="1751787"/>
                  </a:lnTo>
                  <a:lnTo>
                    <a:pt x="269748" y="1753349"/>
                  </a:lnTo>
                  <a:lnTo>
                    <a:pt x="259638" y="1750314"/>
                  </a:lnTo>
                  <a:lnTo>
                    <a:pt x="250545" y="1742287"/>
                  </a:lnTo>
                  <a:lnTo>
                    <a:pt x="244894" y="1731556"/>
                  </a:lnTo>
                  <a:lnTo>
                    <a:pt x="244335" y="1721015"/>
                  </a:lnTo>
                  <a:lnTo>
                    <a:pt x="248335" y="1711185"/>
                  </a:lnTo>
                  <a:lnTo>
                    <a:pt x="256362" y="1702625"/>
                  </a:lnTo>
                  <a:lnTo>
                    <a:pt x="266573" y="1696859"/>
                  </a:lnTo>
                  <a:lnTo>
                    <a:pt x="277063" y="1695297"/>
                  </a:lnTo>
                  <a:lnTo>
                    <a:pt x="287185" y="1698332"/>
                  </a:lnTo>
                  <a:lnTo>
                    <a:pt x="296278" y="1706346"/>
                  </a:lnTo>
                  <a:lnTo>
                    <a:pt x="301917" y="1717090"/>
                  </a:lnTo>
                  <a:lnTo>
                    <a:pt x="302475" y="1727631"/>
                  </a:lnTo>
                  <a:lnTo>
                    <a:pt x="302475" y="1678495"/>
                  </a:lnTo>
                  <a:lnTo>
                    <a:pt x="297624" y="1674177"/>
                  </a:lnTo>
                  <a:lnTo>
                    <a:pt x="277469" y="1667789"/>
                  </a:lnTo>
                  <a:lnTo>
                    <a:pt x="257340" y="1670253"/>
                  </a:lnTo>
                  <a:lnTo>
                    <a:pt x="238848" y="1680349"/>
                  </a:lnTo>
                  <a:lnTo>
                    <a:pt x="224675" y="1695932"/>
                  </a:lnTo>
                  <a:lnTo>
                    <a:pt x="217512" y="1714893"/>
                  </a:lnTo>
                  <a:lnTo>
                    <a:pt x="218948" y="1735988"/>
                  </a:lnTo>
                  <a:lnTo>
                    <a:pt x="230593" y="1757959"/>
                  </a:lnTo>
                  <a:lnTo>
                    <a:pt x="249199" y="1774469"/>
                  </a:lnTo>
                  <a:lnTo>
                    <a:pt x="269354" y="1780870"/>
                  </a:lnTo>
                  <a:lnTo>
                    <a:pt x="289471" y="1778393"/>
                  </a:lnTo>
                  <a:lnTo>
                    <a:pt x="307962" y="1768309"/>
                  </a:lnTo>
                  <a:lnTo>
                    <a:pt x="321564" y="1753349"/>
                  </a:lnTo>
                  <a:lnTo>
                    <a:pt x="322148" y="1752714"/>
                  </a:lnTo>
                  <a:lnTo>
                    <a:pt x="329311" y="1733753"/>
                  </a:lnTo>
                  <a:close/>
                </a:path>
                <a:path w="2173604" h="2174240">
                  <a:moveTo>
                    <a:pt x="361099" y="424141"/>
                  </a:moveTo>
                  <a:lnTo>
                    <a:pt x="324866" y="392760"/>
                  </a:lnTo>
                  <a:lnTo>
                    <a:pt x="282181" y="355790"/>
                  </a:lnTo>
                  <a:lnTo>
                    <a:pt x="232867" y="412711"/>
                  </a:lnTo>
                  <a:lnTo>
                    <a:pt x="251193" y="430707"/>
                  </a:lnTo>
                  <a:lnTo>
                    <a:pt x="268998" y="449376"/>
                  </a:lnTo>
                  <a:lnTo>
                    <a:pt x="280809" y="466420"/>
                  </a:lnTo>
                  <a:lnTo>
                    <a:pt x="281127" y="479577"/>
                  </a:lnTo>
                  <a:lnTo>
                    <a:pt x="279488" y="481914"/>
                  </a:lnTo>
                  <a:lnTo>
                    <a:pt x="277698" y="483527"/>
                  </a:lnTo>
                  <a:lnTo>
                    <a:pt x="275983" y="484593"/>
                  </a:lnTo>
                  <a:lnTo>
                    <a:pt x="294132" y="500316"/>
                  </a:lnTo>
                  <a:lnTo>
                    <a:pt x="298284" y="497801"/>
                  </a:lnTo>
                  <a:lnTo>
                    <a:pt x="301574" y="494919"/>
                  </a:lnTo>
                  <a:lnTo>
                    <a:pt x="304101" y="491985"/>
                  </a:lnTo>
                  <a:lnTo>
                    <a:pt x="310946" y="473837"/>
                  </a:lnTo>
                  <a:lnTo>
                    <a:pt x="304685" y="453796"/>
                  </a:lnTo>
                  <a:lnTo>
                    <a:pt x="289102" y="432295"/>
                  </a:lnTo>
                  <a:lnTo>
                    <a:pt x="267970" y="409778"/>
                  </a:lnTo>
                  <a:lnTo>
                    <a:pt x="282714" y="392760"/>
                  </a:lnTo>
                  <a:lnTo>
                    <a:pt x="343039" y="444995"/>
                  </a:lnTo>
                  <a:lnTo>
                    <a:pt x="361099" y="424141"/>
                  </a:lnTo>
                  <a:close/>
                </a:path>
                <a:path w="2173604" h="2174240">
                  <a:moveTo>
                    <a:pt x="396036" y="1799069"/>
                  </a:moveTo>
                  <a:lnTo>
                    <a:pt x="377952" y="1761998"/>
                  </a:lnTo>
                  <a:lnTo>
                    <a:pt x="352209" y="1744510"/>
                  </a:lnTo>
                  <a:lnTo>
                    <a:pt x="332790" y="1763026"/>
                  </a:lnTo>
                  <a:lnTo>
                    <a:pt x="339140" y="1764093"/>
                  </a:lnTo>
                  <a:lnTo>
                    <a:pt x="345579" y="1766697"/>
                  </a:lnTo>
                  <a:lnTo>
                    <a:pt x="351840" y="1770710"/>
                  </a:lnTo>
                  <a:lnTo>
                    <a:pt x="357682" y="1775968"/>
                  </a:lnTo>
                  <a:lnTo>
                    <a:pt x="364769" y="1785747"/>
                  </a:lnTo>
                  <a:lnTo>
                    <a:pt x="368312" y="1796834"/>
                  </a:lnTo>
                  <a:lnTo>
                    <a:pt x="366991" y="1808340"/>
                  </a:lnTo>
                  <a:lnTo>
                    <a:pt x="359498" y="1819376"/>
                  </a:lnTo>
                  <a:lnTo>
                    <a:pt x="347040" y="1827352"/>
                  </a:lnTo>
                  <a:lnTo>
                    <a:pt x="334772" y="1828761"/>
                  </a:lnTo>
                  <a:lnTo>
                    <a:pt x="323418" y="1825002"/>
                  </a:lnTo>
                  <a:lnTo>
                    <a:pt x="302310" y="1793113"/>
                  </a:lnTo>
                  <a:lnTo>
                    <a:pt x="283425" y="1811121"/>
                  </a:lnTo>
                  <a:lnTo>
                    <a:pt x="316191" y="1850351"/>
                  </a:lnTo>
                  <a:lnTo>
                    <a:pt x="335927" y="1856562"/>
                  </a:lnTo>
                  <a:lnTo>
                    <a:pt x="357352" y="1853857"/>
                  </a:lnTo>
                  <a:lnTo>
                    <a:pt x="379056" y="1839887"/>
                  </a:lnTo>
                  <a:lnTo>
                    <a:pt x="386791" y="1828761"/>
                  </a:lnTo>
                  <a:lnTo>
                    <a:pt x="393052" y="1819770"/>
                  </a:lnTo>
                  <a:lnTo>
                    <a:pt x="396036" y="1799069"/>
                  </a:lnTo>
                  <a:close/>
                </a:path>
                <a:path w="2173604" h="2174240">
                  <a:moveTo>
                    <a:pt x="421284" y="355053"/>
                  </a:moveTo>
                  <a:lnTo>
                    <a:pt x="420611" y="340461"/>
                  </a:lnTo>
                  <a:lnTo>
                    <a:pt x="419315" y="338378"/>
                  </a:lnTo>
                  <a:lnTo>
                    <a:pt x="411289" y="325628"/>
                  </a:lnTo>
                  <a:lnTo>
                    <a:pt x="397268" y="315861"/>
                  </a:lnTo>
                  <a:lnTo>
                    <a:pt x="397268" y="351980"/>
                  </a:lnTo>
                  <a:lnTo>
                    <a:pt x="393611" y="358965"/>
                  </a:lnTo>
                  <a:lnTo>
                    <a:pt x="376669" y="375119"/>
                  </a:lnTo>
                  <a:lnTo>
                    <a:pt x="360197" y="357847"/>
                  </a:lnTo>
                  <a:lnTo>
                    <a:pt x="377139" y="341693"/>
                  </a:lnTo>
                  <a:lnTo>
                    <a:pt x="379539" y="340575"/>
                  </a:lnTo>
                  <a:lnTo>
                    <a:pt x="384289" y="338378"/>
                  </a:lnTo>
                  <a:lnTo>
                    <a:pt x="397268" y="351980"/>
                  </a:lnTo>
                  <a:lnTo>
                    <a:pt x="397268" y="315861"/>
                  </a:lnTo>
                  <a:lnTo>
                    <a:pt x="396938" y="315620"/>
                  </a:lnTo>
                  <a:lnTo>
                    <a:pt x="382409" y="314286"/>
                  </a:lnTo>
                  <a:lnTo>
                    <a:pt x="367919" y="320001"/>
                  </a:lnTo>
                  <a:lnTo>
                    <a:pt x="353656" y="331114"/>
                  </a:lnTo>
                  <a:lnTo>
                    <a:pt x="343725" y="340575"/>
                  </a:lnTo>
                  <a:lnTo>
                    <a:pt x="321081" y="316839"/>
                  </a:lnTo>
                  <a:lnTo>
                    <a:pt x="301117" y="335876"/>
                  </a:lnTo>
                  <a:lnTo>
                    <a:pt x="373164" y="411441"/>
                  </a:lnTo>
                  <a:lnTo>
                    <a:pt x="403072" y="382930"/>
                  </a:lnTo>
                  <a:lnTo>
                    <a:pt x="409816" y="375119"/>
                  </a:lnTo>
                  <a:lnTo>
                    <a:pt x="414896" y="369252"/>
                  </a:lnTo>
                  <a:lnTo>
                    <a:pt x="421284" y="355053"/>
                  </a:lnTo>
                  <a:close/>
                </a:path>
                <a:path w="2173604" h="2174240">
                  <a:moveTo>
                    <a:pt x="519036" y="285534"/>
                  </a:moveTo>
                  <a:lnTo>
                    <a:pt x="507834" y="271272"/>
                  </a:lnTo>
                  <a:lnTo>
                    <a:pt x="454520" y="203441"/>
                  </a:lnTo>
                  <a:lnTo>
                    <a:pt x="432828" y="220484"/>
                  </a:lnTo>
                  <a:lnTo>
                    <a:pt x="457530" y="251917"/>
                  </a:lnTo>
                  <a:lnTo>
                    <a:pt x="427037" y="275882"/>
                  </a:lnTo>
                  <a:lnTo>
                    <a:pt x="402336" y="244449"/>
                  </a:lnTo>
                  <a:lnTo>
                    <a:pt x="380644" y="261493"/>
                  </a:lnTo>
                  <a:lnTo>
                    <a:pt x="445147" y="343585"/>
                  </a:lnTo>
                  <a:lnTo>
                    <a:pt x="466852" y="326542"/>
                  </a:lnTo>
                  <a:lnTo>
                    <a:pt x="442239" y="295224"/>
                  </a:lnTo>
                  <a:lnTo>
                    <a:pt x="466864" y="275882"/>
                  </a:lnTo>
                  <a:lnTo>
                    <a:pt x="472732" y="271272"/>
                  </a:lnTo>
                  <a:lnTo>
                    <a:pt x="497344" y="302577"/>
                  </a:lnTo>
                  <a:lnTo>
                    <a:pt x="519036" y="285534"/>
                  </a:lnTo>
                  <a:close/>
                </a:path>
                <a:path w="2173604" h="2174240">
                  <a:moveTo>
                    <a:pt x="595655" y="215582"/>
                  </a:moveTo>
                  <a:lnTo>
                    <a:pt x="592099" y="204939"/>
                  </a:lnTo>
                  <a:lnTo>
                    <a:pt x="590105" y="198958"/>
                  </a:lnTo>
                  <a:lnTo>
                    <a:pt x="588772" y="197434"/>
                  </a:lnTo>
                  <a:lnTo>
                    <a:pt x="578548" y="185826"/>
                  </a:lnTo>
                  <a:lnTo>
                    <a:pt x="570230" y="182968"/>
                  </a:lnTo>
                  <a:lnTo>
                    <a:pt x="570230" y="221234"/>
                  </a:lnTo>
                  <a:lnTo>
                    <a:pt x="565023" y="227139"/>
                  </a:lnTo>
                  <a:lnTo>
                    <a:pt x="544728" y="238823"/>
                  </a:lnTo>
                  <a:lnTo>
                    <a:pt x="532828" y="218135"/>
                  </a:lnTo>
                  <a:lnTo>
                    <a:pt x="553123" y="206451"/>
                  </a:lnTo>
                  <a:lnTo>
                    <a:pt x="560857" y="204939"/>
                  </a:lnTo>
                  <a:lnTo>
                    <a:pt x="570230" y="221234"/>
                  </a:lnTo>
                  <a:lnTo>
                    <a:pt x="570230" y="182968"/>
                  </a:lnTo>
                  <a:lnTo>
                    <a:pt x="564756" y="181076"/>
                  </a:lnTo>
                  <a:lnTo>
                    <a:pt x="549325" y="183184"/>
                  </a:lnTo>
                  <a:lnTo>
                    <a:pt x="532828" y="190601"/>
                  </a:lnTo>
                  <a:lnTo>
                    <a:pt x="520928" y="197434"/>
                  </a:lnTo>
                  <a:lnTo>
                    <a:pt x="504571" y="168998"/>
                  </a:lnTo>
                  <a:lnTo>
                    <a:pt x="480656" y="182753"/>
                  </a:lnTo>
                  <a:lnTo>
                    <a:pt x="532701" y="273265"/>
                  </a:lnTo>
                  <a:lnTo>
                    <a:pt x="568515" y="252666"/>
                  </a:lnTo>
                  <a:lnTo>
                    <a:pt x="583247" y="242189"/>
                  </a:lnTo>
                  <a:lnTo>
                    <a:pt x="585876" y="238823"/>
                  </a:lnTo>
                  <a:lnTo>
                    <a:pt x="592836" y="229908"/>
                  </a:lnTo>
                  <a:lnTo>
                    <a:pt x="595655" y="215582"/>
                  </a:lnTo>
                  <a:close/>
                </a:path>
                <a:path w="2173604" h="2174240">
                  <a:moveTo>
                    <a:pt x="637692" y="212890"/>
                  </a:moveTo>
                  <a:lnTo>
                    <a:pt x="585647" y="122377"/>
                  </a:lnTo>
                  <a:lnTo>
                    <a:pt x="561721" y="136131"/>
                  </a:lnTo>
                  <a:lnTo>
                    <a:pt x="613778" y="226644"/>
                  </a:lnTo>
                  <a:lnTo>
                    <a:pt x="637692" y="212890"/>
                  </a:lnTo>
                  <a:close/>
                </a:path>
                <a:path w="2173604" h="2174240">
                  <a:moveTo>
                    <a:pt x="716140" y="2002866"/>
                  </a:moveTo>
                  <a:lnTo>
                    <a:pt x="670979" y="1978926"/>
                  </a:lnTo>
                  <a:lnTo>
                    <a:pt x="650367" y="1980641"/>
                  </a:lnTo>
                  <a:lnTo>
                    <a:pt x="631545" y="1991245"/>
                  </a:lnTo>
                  <a:lnTo>
                    <a:pt x="616737" y="2012391"/>
                  </a:lnTo>
                  <a:lnTo>
                    <a:pt x="611378" y="2036292"/>
                  </a:lnTo>
                  <a:lnTo>
                    <a:pt x="616445" y="2056599"/>
                  </a:lnTo>
                  <a:lnTo>
                    <a:pt x="647192" y="2084082"/>
                  </a:lnTo>
                  <a:lnTo>
                    <a:pt x="677633" y="2090547"/>
                  </a:lnTo>
                  <a:lnTo>
                    <a:pt x="687971" y="2067496"/>
                  </a:lnTo>
                  <a:lnTo>
                    <a:pt x="688619" y="2066048"/>
                  </a:lnTo>
                  <a:lnTo>
                    <a:pt x="682332" y="2067483"/>
                  </a:lnTo>
                  <a:lnTo>
                    <a:pt x="675386" y="2067496"/>
                  </a:lnTo>
                  <a:lnTo>
                    <a:pt x="639826" y="2037029"/>
                  </a:lnTo>
                  <a:lnTo>
                    <a:pt x="642594" y="2023986"/>
                  </a:lnTo>
                  <a:lnTo>
                    <a:pt x="651116" y="2011883"/>
                  </a:lnTo>
                  <a:lnTo>
                    <a:pt x="661949" y="2005939"/>
                  </a:lnTo>
                  <a:lnTo>
                    <a:pt x="673874" y="2005152"/>
                  </a:lnTo>
                  <a:lnTo>
                    <a:pt x="685673" y="2008492"/>
                  </a:lnTo>
                  <a:lnTo>
                    <a:pt x="691921" y="2011921"/>
                  </a:lnTo>
                  <a:lnTo>
                    <a:pt x="697458" y="2016239"/>
                  </a:lnTo>
                  <a:lnTo>
                    <a:pt x="702056" y="2021217"/>
                  </a:lnTo>
                  <a:lnTo>
                    <a:pt x="705459" y="2026691"/>
                  </a:lnTo>
                  <a:lnTo>
                    <a:pt x="715124" y="2005152"/>
                  </a:lnTo>
                  <a:lnTo>
                    <a:pt x="716140" y="2002866"/>
                  </a:lnTo>
                  <a:close/>
                </a:path>
                <a:path w="2173604" h="2174240">
                  <a:moveTo>
                    <a:pt x="741311" y="166306"/>
                  </a:moveTo>
                  <a:lnTo>
                    <a:pt x="725563" y="156362"/>
                  </a:lnTo>
                  <a:lnTo>
                    <a:pt x="686333" y="131572"/>
                  </a:lnTo>
                  <a:lnTo>
                    <a:pt x="688073" y="121158"/>
                  </a:lnTo>
                  <a:lnTo>
                    <a:pt x="696264" y="72085"/>
                  </a:lnTo>
                  <a:lnTo>
                    <a:pt x="666915" y="85356"/>
                  </a:lnTo>
                  <a:lnTo>
                    <a:pt x="662305" y="121158"/>
                  </a:lnTo>
                  <a:lnTo>
                    <a:pt x="632383" y="100965"/>
                  </a:lnTo>
                  <a:lnTo>
                    <a:pt x="603034" y="114236"/>
                  </a:lnTo>
                  <a:lnTo>
                    <a:pt x="654253" y="146075"/>
                  </a:lnTo>
                  <a:lnTo>
                    <a:pt x="644004" y="210299"/>
                  </a:lnTo>
                  <a:lnTo>
                    <a:pt x="673354" y="197027"/>
                  </a:lnTo>
                  <a:lnTo>
                    <a:pt x="678218" y="156362"/>
                  </a:lnTo>
                  <a:lnTo>
                    <a:pt x="711949" y="179578"/>
                  </a:lnTo>
                  <a:lnTo>
                    <a:pt x="741311" y="166306"/>
                  </a:lnTo>
                  <a:close/>
                </a:path>
                <a:path w="2173604" h="2174240">
                  <a:moveTo>
                    <a:pt x="817905" y="2067598"/>
                  </a:moveTo>
                  <a:lnTo>
                    <a:pt x="800950" y="2030806"/>
                  </a:lnTo>
                  <a:lnTo>
                    <a:pt x="789762" y="2024570"/>
                  </a:lnTo>
                  <a:lnTo>
                    <a:pt x="789762" y="2067598"/>
                  </a:lnTo>
                  <a:lnTo>
                    <a:pt x="787666" y="2079142"/>
                  </a:lnTo>
                  <a:lnTo>
                    <a:pt x="782231" y="2089531"/>
                  </a:lnTo>
                  <a:lnTo>
                    <a:pt x="774268" y="2096541"/>
                  </a:lnTo>
                  <a:lnTo>
                    <a:pt x="764120" y="2099487"/>
                  </a:lnTo>
                  <a:lnTo>
                    <a:pt x="752132" y="2097684"/>
                  </a:lnTo>
                  <a:lnTo>
                    <a:pt x="741565" y="2091740"/>
                  </a:lnTo>
                  <a:lnTo>
                    <a:pt x="735368" y="2083181"/>
                  </a:lnTo>
                  <a:lnTo>
                    <a:pt x="733399" y="2072805"/>
                  </a:lnTo>
                  <a:lnTo>
                    <a:pt x="735469" y="2061222"/>
                  </a:lnTo>
                  <a:lnTo>
                    <a:pt x="740918" y="2050834"/>
                  </a:lnTo>
                  <a:lnTo>
                    <a:pt x="748880" y="2043823"/>
                  </a:lnTo>
                  <a:lnTo>
                    <a:pt x="759028" y="2040877"/>
                  </a:lnTo>
                  <a:lnTo>
                    <a:pt x="771017" y="2042668"/>
                  </a:lnTo>
                  <a:lnTo>
                    <a:pt x="781583" y="2048624"/>
                  </a:lnTo>
                  <a:lnTo>
                    <a:pt x="787781" y="2057171"/>
                  </a:lnTo>
                  <a:lnTo>
                    <a:pt x="789762" y="2067598"/>
                  </a:lnTo>
                  <a:lnTo>
                    <a:pt x="789762" y="2024570"/>
                  </a:lnTo>
                  <a:lnTo>
                    <a:pt x="779246" y="2018690"/>
                  </a:lnTo>
                  <a:lnTo>
                    <a:pt x="754672" y="2014918"/>
                  </a:lnTo>
                  <a:lnTo>
                    <a:pt x="734275" y="2020506"/>
                  </a:lnTo>
                  <a:lnTo>
                    <a:pt x="718718" y="2033511"/>
                  </a:lnTo>
                  <a:lnTo>
                    <a:pt x="708672" y="2052027"/>
                  </a:lnTo>
                  <a:lnTo>
                    <a:pt x="705231" y="2072805"/>
                  </a:lnTo>
                  <a:lnTo>
                    <a:pt x="709523" y="2092629"/>
                  </a:lnTo>
                  <a:lnTo>
                    <a:pt x="722185" y="2109559"/>
                  </a:lnTo>
                  <a:lnTo>
                    <a:pt x="743902" y="2121674"/>
                  </a:lnTo>
                  <a:lnTo>
                    <a:pt x="768477" y="2125446"/>
                  </a:lnTo>
                  <a:lnTo>
                    <a:pt x="788873" y="2119858"/>
                  </a:lnTo>
                  <a:lnTo>
                    <a:pt x="804430" y="2106853"/>
                  </a:lnTo>
                  <a:lnTo>
                    <a:pt x="808431" y="2099487"/>
                  </a:lnTo>
                  <a:lnTo>
                    <a:pt x="814476" y="2088337"/>
                  </a:lnTo>
                  <a:lnTo>
                    <a:pt x="817905" y="2067598"/>
                  </a:lnTo>
                  <a:close/>
                </a:path>
                <a:path w="2173604" h="2174240">
                  <a:moveTo>
                    <a:pt x="887450" y="122504"/>
                  </a:moveTo>
                  <a:lnTo>
                    <a:pt x="860920" y="99047"/>
                  </a:lnTo>
                  <a:lnTo>
                    <a:pt x="839812" y="80365"/>
                  </a:lnTo>
                  <a:lnTo>
                    <a:pt x="840257" y="78905"/>
                  </a:lnTo>
                  <a:lnTo>
                    <a:pt x="857491" y="22479"/>
                  </a:lnTo>
                  <a:lnTo>
                    <a:pt x="828078" y="30822"/>
                  </a:lnTo>
                  <a:lnTo>
                    <a:pt x="816063" y="75323"/>
                  </a:lnTo>
                  <a:lnTo>
                    <a:pt x="803440" y="78905"/>
                  </a:lnTo>
                  <a:lnTo>
                    <a:pt x="792632" y="40881"/>
                  </a:lnTo>
                  <a:lnTo>
                    <a:pt x="766089" y="48425"/>
                  </a:lnTo>
                  <a:lnTo>
                    <a:pt x="794613" y="148869"/>
                  </a:lnTo>
                  <a:lnTo>
                    <a:pt x="821156" y="141325"/>
                  </a:lnTo>
                  <a:lnTo>
                    <a:pt x="810158" y="102590"/>
                  </a:lnTo>
                  <a:lnTo>
                    <a:pt x="822642" y="99047"/>
                  </a:lnTo>
                  <a:lnTo>
                    <a:pt x="858037" y="130860"/>
                  </a:lnTo>
                  <a:lnTo>
                    <a:pt x="887450" y="122504"/>
                  </a:lnTo>
                  <a:close/>
                </a:path>
                <a:path w="2173604" h="2174240">
                  <a:moveTo>
                    <a:pt x="977061" y="2098306"/>
                  </a:moveTo>
                  <a:lnTo>
                    <a:pt x="970381" y="2080653"/>
                  </a:lnTo>
                  <a:lnTo>
                    <a:pt x="969886" y="2079345"/>
                  </a:lnTo>
                  <a:lnTo>
                    <a:pt x="954849" y="2064486"/>
                  </a:lnTo>
                  <a:lnTo>
                    <a:pt x="949223" y="2062365"/>
                  </a:lnTo>
                  <a:lnTo>
                    <a:pt x="949223" y="2102523"/>
                  </a:lnTo>
                  <a:lnTo>
                    <a:pt x="948880" y="2114245"/>
                  </a:lnTo>
                  <a:lnTo>
                    <a:pt x="945032" y="2125332"/>
                  </a:lnTo>
                  <a:lnTo>
                    <a:pt x="938199" y="2133447"/>
                  </a:lnTo>
                  <a:lnTo>
                    <a:pt x="928598" y="2137867"/>
                  </a:lnTo>
                  <a:lnTo>
                    <a:pt x="916482" y="2137867"/>
                  </a:lnTo>
                  <a:lnTo>
                    <a:pt x="905141" y="2133549"/>
                  </a:lnTo>
                  <a:lnTo>
                    <a:pt x="897750" y="2126005"/>
                  </a:lnTo>
                  <a:lnTo>
                    <a:pt x="894245" y="2115985"/>
                  </a:lnTo>
                  <a:lnTo>
                    <a:pt x="894448" y="2109012"/>
                  </a:lnTo>
                  <a:lnTo>
                    <a:pt x="894600" y="2104263"/>
                  </a:lnTo>
                  <a:lnTo>
                    <a:pt x="898436" y="2093188"/>
                  </a:lnTo>
                  <a:lnTo>
                    <a:pt x="903312" y="2087397"/>
                  </a:lnTo>
                  <a:lnTo>
                    <a:pt x="905268" y="2085073"/>
                  </a:lnTo>
                  <a:lnTo>
                    <a:pt x="914869" y="2080653"/>
                  </a:lnTo>
                  <a:lnTo>
                    <a:pt x="926998" y="2080653"/>
                  </a:lnTo>
                  <a:lnTo>
                    <a:pt x="938326" y="2084971"/>
                  </a:lnTo>
                  <a:lnTo>
                    <a:pt x="945730" y="2092515"/>
                  </a:lnTo>
                  <a:lnTo>
                    <a:pt x="949223" y="2102523"/>
                  </a:lnTo>
                  <a:lnTo>
                    <a:pt x="949223" y="2062365"/>
                  </a:lnTo>
                  <a:lnTo>
                    <a:pt x="931583" y="2055710"/>
                  </a:lnTo>
                  <a:lnTo>
                    <a:pt x="910183" y="2055202"/>
                  </a:lnTo>
                  <a:lnTo>
                    <a:pt x="892822" y="2061273"/>
                  </a:lnTo>
                  <a:lnTo>
                    <a:pt x="879767" y="2072487"/>
                  </a:lnTo>
                  <a:lnTo>
                    <a:pt x="871308" y="2087397"/>
                  </a:lnTo>
                  <a:lnTo>
                    <a:pt x="857224" y="2084806"/>
                  </a:lnTo>
                  <a:lnTo>
                    <a:pt x="864438" y="2045639"/>
                  </a:lnTo>
                  <a:lnTo>
                    <a:pt x="837298" y="2040648"/>
                  </a:lnTo>
                  <a:lnTo>
                    <a:pt x="818413" y="2143341"/>
                  </a:lnTo>
                  <a:lnTo>
                    <a:pt x="845553" y="2148332"/>
                  </a:lnTo>
                  <a:lnTo>
                    <a:pt x="852779" y="2109012"/>
                  </a:lnTo>
                  <a:lnTo>
                    <a:pt x="866863" y="2111603"/>
                  </a:lnTo>
                  <a:lnTo>
                    <a:pt x="891717" y="2155647"/>
                  </a:lnTo>
                  <a:lnTo>
                    <a:pt x="936752" y="2162886"/>
                  </a:lnTo>
                  <a:lnTo>
                    <a:pt x="956094" y="2154339"/>
                  </a:lnTo>
                  <a:lnTo>
                    <a:pt x="969556" y="2139175"/>
                  </a:lnTo>
                  <a:lnTo>
                    <a:pt x="970026" y="2137867"/>
                  </a:lnTo>
                  <a:lnTo>
                    <a:pt x="976744" y="2119376"/>
                  </a:lnTo>
                  <a:lnTo>
                    <a:pt x="977061" y="2098306"/>
                  </a:lnTo>
                  <a:close/>
                </a:path>
                <a:path w="2173604" h="2174240">
                  <a:moveTo>
                    <a:pt x="988148" y="56857"/>
                  </a:moveTo>
                  <a:lnTo>
                    <a:pt x="982065" y="36690"/>
                  </a:lnTo>
                  <a:lnTo>
                    <a:pt x="980770" y="35052"/>
                  </a:lnTo>
                  <a:lnTo>
                    <a:pt x="969479" y="20802"/>
                  </a:lnTo>
                  <a:lnTo>
                    <a:pt x="960031" y="15989"/>
                  </a:lnTo>
                  <a:lnTo>
                    <a:pt x="960031" y="60426"/>
                  </a:lnTo>
                  <a:lnTo>
                    <a:pt x="959739" y="72161"/>
                  </a:lnTo>
                  <a:lnTo>
                    <a:pt x="955675" y="81965"/>
                  </a:lnTo>
                  <a:lnTo>
                    <a:pt x="947877" y="89077"/>
                  </a:lnTo>
                  <a:lnTo>
                    <a:pt x="936320" y="92760"/>
                  </a:lnTo>
                  <a:lnTo>
                    <a:pt x="924217" y="92087"/>
                  </a:lnTo>
                  <a:lnTo>
                    <a:pt x="914882" y="87134"/>
                  </a:lnTo>
                  <a:lnTo>
                    <a:pt x="908507" y="78663"/>
                  </a:lnTo>
                  <a:lnTo>
                    <a:pt x="905281" y="67386"/>
                  </a:lnTo>
                  <a:lnTo>
                    <a:pt x="905586" y="55664"/>
                  </a:lnTo>
                  <a:lnTo>
                    <a:pt x="909637" y="45859"/>
                  </a:lnTo>
                  <a:lnTo>
                    <a:pt x="917448" y="38735"/>
                  </a:lnTo>
                  <a:lnTo>
                    <a:pt x="929005" y="35052"/>
                  </a:lnTo>
                  <a:lnTo>
                    <a:pt x="941108" y="35725"/>
                  </a:lnTo>
                  <a:lnTo>
                    <a:pt x="950442" y="40678"/>
                  </a:lnTo>
                  <a:lnTo>
                    <a:pt x="956818" y="49161"/>
                  </a:lnTo>
                  <a:lnTo>
                    <a:pt x="960031" y="60426"/>
                  </a:lnTo>
                  <a:lnTo>
                    <a:pt x="960031" y="15989"/>
                  </a:lnTo>
                  <a:lnTo>
                    <a:pt x="950633" y="11201"/>
                  </a:lnTo>
                  <a:lnTo>
                    <a:pt x="925804" y="9906"/>
                  </a:lnTo>
                  <a:lnTo>
                    <a:pt x="902081" y="17360"/>
                  </a:lnTo>
                  <a:lnTo>
                    <a:pt x="886244" y="31369"/>
                  </a:lnTo>
                  <a:lnTo>
                    <a:pt x="878027" y="49898"/>
                  </a:lnTo>
                  <a:lnTo>
                    <a:pt x="877176" y="70954"/>
                  </a:lnTo>
                  <a:lnTo>
                    <a:pt x="883259" y="91122"/>
                  </a:lnTo>
                  <a:lnTo>
                    <a:pt x="895845" y="107010"/>
                  </a:lnTo>
                  <a:lnTo>
                    <a:pt x="914679" y="116611"/>
                  </a:lnTo>
                  <a:lnTo>
                    <a:pt x="939520" y="117919"/>
                  </a:lnTo>
                  <a:lnTo>
                    <a:pt x="963231" y="110451"/>
                  </a:lnTo>
                  <a:lnTo>
                    <a:pt x="979081" y="96443"/>
                  </a:lnTo>
                  <a:lnTo>
                    <a:pt x="980719" y="92760"/>
                  </a:lnTo>
                  <a:lnTo>
                    <a:pt x="987298" y="77914"/>
                  </a:lnTo>
                  <a:lnTo>
                    <a:pt x="988148" y="56857"/>
                  </a:lnTo>
                  <a:close/>
                </a:path>
                <a:path w="2173604" h="2174240">
                  <a:moveTo>
                    <a:pt x="1068933" y="2146681"/>
                  </a:moveTo>
                  <a:lnTo>
                    <a:pt x="1068108" y="2136584"/>
                  </a:lnTo>
                  <a:lnTo>
                    <a:pt x="1064361" y="2128532"/>
                  </a:lnTo>
                  <a:lnTo>
                    <a:pt x="1058278" y="2122436"/>
                  </a:lnTo>
                  <a:lnTo>
                    <a:pt x="1050455" y="2118207"/>
                  </a:lnTo>
                  <a:lnTo>
                    <a:pt x="1057656" y="2115286"/>
                  </a:lnTo>
                  <a:lnTo>
                    <a:pt x="1063167" y="2110778"/>
                  </a:lnTo>
                  <a:lnTo>
                    <a:pt x="1065326" y="2107222"/>
                  </a:lnTo>
                  <a:lnTo>
                    <a:pt x="1066838" y="2104745"/>
                  </a:lnTo>
                  <a:lnTo>
                    <a:pt x="1068501" y="2097290"/>
                  </a:lnTo>
                  <a:lnTo>
                    <a:pt x="1067257" y="2089378"/>
                  </a:lnTo>
                  <a:lnTo>
                    <a:pt x="1066469" y="2084336"/>
                  </a:lnTo>
                  <a:lnTo>
                    <a:pt x="1058608" y="2074672"/>
                  </a:lnTo>
                  <a:lnTo>
                    <a:pt x="1045654" y="2068309"/>
                  </a:lnTo>
                  <a:lnTo>
                    <a:pt x="1028306" y="2065210"/>
                  </a:lnTo>
                  <a:lnTo>
                    <a:pt x="1020419" y="2064943"/>
                  </a:lnTo>
                  <a:lnTo>
                    <a:pt x="1011783" y="2065426"/>
                  </a:lnTo>
                  <a:lnTo>
                    <a:pt x="1002538" y="2066836"/>
                  </a:lnTo>
                  <a:lnTo>
                    <a:pt x="992847" y="2069388"/>
                  </a:lnTo>
                  <a:lnTo>
                    <a:pt x="990854" y="2095411"/>
                  </a:lnTo>
                  <a:lnTo>
                    <a:pt x="1000760" y="2092058"/>
                  </a:lnTo>
                  <a:lnTo>
                    <a:pt x="1009624" y="2090127"/>
                  </a:lnTo>
                  <a:lnTo>
                    <a:pt x="1017447" y="2089378"/>
                  </a:lnTo>
                  <a:lnTo>
                    <a:pt x="1024204" y="2089569"/>
                  </a:lnTo>
                  <a:lnTo>
                    <a:pt x="1035964" y="2090470"/>
                  </a:lnTo>
                  <a:lnTo>
                    <a:pt x="1041082" y="2094001"/>
                  </a:lnTo>
                  <a:lnTo>
                    <a:pt x="1040231" y="2105164"/>
                  </a:lnTo>
                  <a:lnTo>
                    <a:pt x="1035888" y="2107222"/>
                  </a:lnTo>
                  <a:lnTo>
                    <a:pt x="1005700" y="2104771"/>
                  </a:lnTo>
                  <a:lnTo>
                    <a:pt x="1003744" y="2128558"/>
                  </a:lnTo>
                  <a:lnTo>
                    <a:pt x="1036751" y="2131072"/>
                  </a:lnTo>
                  <a:lnTo>
                    <a:pt x="1042111" y="2133422"/>
                  </a:lnTo>
                  <a:lnTo>
                    <a:pt x="1040980" y="2148294"/>
                  </a:lnTo>
                  <a:lnTo>
                    <a:pt x="1032167" y="2150021"/>
                  </a:lnTo>
                  <a:lnTo>
                    <a:pt x="1022362" y="2149271"/>
                  </a:lnTo>
                  <a:lnTo>
                    <a:pt x="1014514" y="2148459"/>
                  </a:lnTo>
                  <a:lnTo>
                    <a:pt x="1005763" y="2146630"/>
                  </a:lnTo>
                  <a:lnTo>
                    <a:pt x="996175" y="2143328"/>
                  </a:lnTo>
                  <a:lnTo>
                    <a:pt x="985812" y="2138108"/>
                  </a:lnTo>
                  <a:lnTo>
                    <a:pt x="983830" y="2164143"/>
                  </a:lnTo>
                  <a:lnTo>
                    <a:pt x="994460" y="2168233"/>
                  </a:lnTo>
                  <a:lnTo>
                    <a:pt x="1004455" y="2171115"/>
                  </a:lnTo>
                  <a:lnTo>
                    <a:pt x="1013866" y="2172970"/>
                  </a:lnTo>
                  <a:lnTo>
                    <a:pt x="1022718" y="2173986"/>
                  </a:lnTo>
                  <a:lnTo>
                    <a:pt x="1038656" y="2173719"/>
                  </a:lnTo>
                  <a:lnTo>
                    <a:pt x="1053122" y="2169807"/>
                  </a:lnTo>
                  <a:lnTo>
                    <a:pt x="1063942" y="2161159"/>
                  </a:lnTo>
                  <a:lnTo>
                    <a:pt x="1067777" y="2150021"/>
                  </a:lnTo>
                  <a:lnTo>
                    <a:pt x="1068933" y="2146681"/>
                  </a:lnTo>
                  <a:close/>
                </a:path>
                <a:path w="2173604" h="2174240">
                  <a:moveTo>
                    <a:pt x="1102448" y="104368"/>
                  </a:moveTo>
                  <a:lnTo>
                    <a:pt x="1101458" y="65252"/>
                  </a:lnTo>
                  <a:lnTo>
                    <a:pt x="1100861" y="41630"/>
                  </a:lnTo>
                  <a:lnTo>
                    <a:pt x="1099820" y="0"/>
                  </a:lnTo>
                  <a:lnTo>
                    <a:pt x="1072235" y="698"/>
                  </a:lnTo>
                  <a:lnTo>
                    <a:pt x="1073238" y="40652"/>
                  </a:lnTo>
                  <a:lnTo>
                    <a:pt x="1034465" y="41630"/>
                  </a:lnTo>
                  <a:lnTo>
                    <a:pt x="1033462" y="1663"/>
                  </a:lnTo>
                  <a:lnTo>
                    <a:pt x="1005878" y="2362"/>
                  </a:lnTo>
                  <a:lnTo>
                    <a:pt x="1008507" y="106743"/>
                  </a:lnTo>
                  <a:lnTo>
                    <a:pt x="1036104" y="106045"/>
                  </a:lnTo>
                  <a:lnTo>
                    <a:pt x="1035100" y="66230"/>
                  </a:lnTo>
                  <a:lnTo>
                    <a:pt x="1073861" y="65252"/>
                  </a:lnTo>
                  <a:lnTo>
                    <a:pt x="1074864" y="105067"/>
                  </a:lnTo>
                  <a:lnTo>
                    <a:pt x="1102448" y="104368"/>
                  </a:lnTo>
                  <a:close/>
                </a:path>
                <a:path w="2173604" h="2174240">
                  <a:moveTo>
                    <a:pt x="1206830" y="6692"/>
                  </a:moveTo>
                  <a:lnTo>
                    <a:pt x="1120571" y="114"/>
                  </a:lnTo>
                  <a:lnTo>
                    <a:pt x="1118704" y="24663"/>
                  </a:lnTo>
                  <a:lnTo>
                    <a:pt x="1148156" y="26898"/>
                  </a:lnTo>
                  <a:lnTo>
                    <a:pt x="1142098" y="106476"/>
                  </a:lnTo>
                  <a:lnTo>
                    <a:pt x="1169606" y="108572"/>
                  </a:lnTo>
                  <a:lnTo>
                    <a:pt x="1175664" y="28994"/>
                  </a:lnTo>
                  <a:lnTo>
                    <a:pt x="1204963" y="31229"/>
                  </a:lnTo>
                  <a:lnTo>
                    <a:pt x="1205141" y="28994"/>
                  </a:lnTo>
                  <a:lnTo>
                    <a:pt x="1206830" y="6692"/>
                  </a:lnTo>
                  <a:close/>
                </a:path>
                <a:path w="2173604" h="2174240">
                  <a:moveTo>
                    <a:pt x="1241945" y="2164638"/>
                  </a:moveTo>
                  <a:lnTo>
                    <a:pt x="1237881" y="2111413"/>
                  </a:lnTo>
                  <a:lnTo>
                    <a:pt x="1234008" y="2060536"/>
                  </a:lnTo>
                  <a:lnTo>
                    <a:pt x="1207985" y="2062518"/>
                  </a:lnTo>
                  <a:lnTo>
                    <a:pt x="1180020" y="2113711"/>
                  </a:lnTo>
                  <a:lnTo>
                    <a:pt x="1144625" y="2067344"/>
                  </a:lnTo>
                  <a:lnTo>
                    <a:pt x="1118603" y="2069325"/>
                  </a:lnTo>
                  <a:lnTo>
                    <a:pt x="1126528" y="2173427"/>
                  </a:lnTo>
                  <a:lnTo>
                    <a:pt x="1154049" y="2171344"/>
                  </a:lnTo>
                  <a:lnTo>
                    <a:pt x="1149819" y="2115858"/>
                  </a:lnTo>
                  <a:lnTo>
                    <a:pt x="1174750" y="2148522"/>
                  </a:lnTo>
                  <a:lnTo>
                    <a:pt x="1190510" y="2147316"/>
                  </a:lnTo>
                  <a:lnTo>
                    <a:pt x="1207770" y="2115858"/>
                  </a:lnTo>
                  <a:lnTo>
                    <a:pt x="1208951" y="2113711"/>
                  </a:lnTo>
                  <a:lnTo>
                    <a:pt x="1210208" y="2111413"/>
                  </a:lnTo>
                  <a:lnTo>
                    <a:pt x="1214424" y="2166734"/>
                  </a:lnTo>
                  <a:lnTo>
                    <a:pt x="1241945" y="2164638"/>
                  </a:lnTo>
                  <a:close/>
                </a:path>
                <a:path w="2173604" h="2174240">
                  <a:moveTo>
                    <a:pt x="1306703" y="59575"/>
                  </a:moveTo>
                  <a:lnTo>
                    <a:pt x="1285608" y="21209"/>
                  </a:lnTo>
                  <a:lnTo>
                    <a:pt x="1280452" y="19773"/>
                  </a:lnTo>
                  <a:lnTo>
                    <a:pt x="1280452" y="45339"/>
                  </a:lnTo>
                  <a:lnTo>
                    <a:pt x="1277150" y="63842"/>
                  </a:lnTo>
                  <a:lnTo>
                    <a:pt x="1269352" y="65024"/>
                  </a:lnTo>
                  <a:lnTo>
                    <a:pt x="1246301" y="60909"/>
                  </a:lnTo>
                  <a:lnTo>
                    <a:pt x="1250505" y="37414"/>
                  </a:lnTo>
                  <a:lnTo>
                    <a:pt x="1273556" y="41529"/>
                  </a:lnTo>
                  <a:lnTo>
                    <a:pt x="1280452" y="45339"/>
                  </a:lnTo>
                  <a:lnTo>
                    <a:pt x="1280452" y="19773"/>
                  </a:lnTo>
                  <a:lnTo>
                    <a:pt x="1268209" y="16332"/>
                  </a:lnTo>
                  <a:lnTo>
                    <a:pt x="1227531" y="9067"/>
                  </a:lnTo>
                  <a:lnTo>
                    <a:pt x="1209179" y="111848"/>
                  </a:lnTo>
                  <a:lnTo>
                    <a:pt x="1236345" y="116700"/>
                  </a:lnTo>
                  <a:lnTo>
                    <a:pt x="1242110" y="84404"/>
                  </a:lnTo>
                  <a:lnTo>
                    <a:pt x="1255623" y="86817"/>
                  </a:lnTo>
                  <a:lnTo>
                    <a:pt x="1273644" y="88214"/>
                  </a:lnTo>
                  <a:lnTo>
                    <a:pt x="1288884" y="84975"/>
                  </a:lnTo>
                  <a:lnTo>
                    <a:pt x="1289596" y="84404"/>
                  </a:lnTo>
                  <a:lnTo>
                    <a:pt x="1300251" y="75844"/>
                  </a:lnTo>
                  <a:lnTo>
                    <a:pt x="1304544" y="65024"/>
                  </a:lnTo>
                  <a:lnTo>
                    <a:pt x="1306703" y="59575"/>
                  </a:lnTo>
                  <a:close/>
                </a:path>
                <a:path w="2173604" h="2174240">
                  <a:moveTo>
                    <a:pt x="1363459" y="2138210"/>
                  </a:moveTo>
                  <a:lnTo>
                    <a:pt x="1336192" y="2111552"/>
                  </a:lnTo>
                  <a:lnTo>
                    <a:pt x="1317980" y="2093760"/>
                  </a:lnTo>
                  <a:lnTo>
                    <a:pt x="1319161" y="2090496"/>
                  </a:lnTo>
                  <a:lnTo>
                    <a:pt x="1338516" y="2036813"/>
                  </a:lnTo>
                  <a:lnTo>
                    <a:pt x="1308722" y="2043696"/>
                  </a:lnTo>
                  <a:lnTo>
                    <a:pt x="1294498" y="2087549"/>
                  </a:lnTo>
                  <a:lnTo>
                    <a:pt x="1281722" y="2090496"/>
                  </a:lnTo>
                  <a:lnTo>
                    <a:pt x="1272819" y="2051977"/>
                  </a:lnTo>
                  <a:lnTo>
                    <a:pt x="1245933" y="2058187"/>
                  </a:lnTo>
                  <a:lnTo>
                    <a:pt x="1269428" y="2159927"/>
                  </a:lnTo>
                  <a:lnTo>
                    <a:pt x="1296314" y="2153716"/>
                  </a:lnTo>
                  <a:lnTo>
                    <a:pt x="1287259" y="2114473"/>
                  </a:lnTo>
                  <a:lnTo>
                    <a:pt x="1299895" y="2111552"/>
                  </a:lnTo>
                  <a:lnTo>
                    <a:pt x="1333665" y="2145093"/>
                  </a:lnTo>
                  <a:lnTo>
                    <a:pt x="1363459" y="2138210"/>
                  </a:lnTo>
                  <a:close/>
                </a:path>
                <a:path w="2173604" h="2174240">
                  <a:moveTo>
                    <a:pt x="1424927" y="87261"/>
                  </a:moveTo>
                  <a:lnTo>
                    <a:pt x="1419580" y="67703"/>
                  </a:lnTo>
                  <a:lnTo>
                    <a:pt x="1416316" y="63804"/>
                  </a:lnTo>
                  <a:lnTo>
                    <a:pt x="1406017" y="51485"/>
                  </a:lnTo>
                  <a:lnTo>
                    <a:pt x="1396822" y="46990"/>
                  </a:lnTo>
                  <a:lnTo>
                    <a:pt x="1396822" y="88823"/>
                  </a:lnTo>
                  <a:lnTo>
                    <a:pt x="1395361" y="100457"/>
                  </a:lnTo>
                  <a:lnTo>
                    <a:pt x="1390484" y="111125"/>
                  </a:lnTo>
                  <a:lnTo>
                    <a:pt x="1382915" y="118554"/>
                  </a:lnTo>
                  <a:lnTo>
                    <a:pt x="1372946" y="122047"/>
                  </a:lnTo>
                  <a:lnTo>
                    <a:pt x="1360868" y="120904"/>
                  </a:lnTo>
                  <a:lnTo>
                    <a:pt x="1349997" y="115531"/>
                  </a:lnTo>
                  <a:lnTo>
                    <a:pt x="1343355" y="107327"/>
                  </a:lnTo>
                  <a:lnTo>
                    <a:pt x="1340815" y="97028"/>
                  </a:lnTo>
                  <a:lnTo>
                    <a:pt x="1342275" y="85382"/>
                  </a:lnTo>
                  <a:lnTo>
                    <a:pt x="1347139" y="74726"/>
                  </a:lnTo>
                  <a:lnTo>
                    <a:pt x="1354709" y="67297"/>
                  </a:lnTo>
                  <a:lnTo>
                    <a:pt x="1364691" y="63804"/>
                  </a:lnTo>
                  <a:lnTo>
                    <a:pt x="1376756" y="64947"/>
                  </a:lnTo>
                  <a:lnTo>
                    <a:pt x="1387627" y="70319"/>
                  </a:lnTo>
                  <a:lnTo>
                    <a:pt x="1394282" y="78524"/>
                  </a:lnTo>
                  <a:lnTo>
                    <a:pt x="1396822" y="88823"/>
                  </a:lnTo>
                  <a:lnTo>
                    <a:pt x="1396822" y="46990"/>
                  </a:lnTo>
                  <a:lnTo>
                    <a:pt x="1383690" y="40551"/>
                  </a:lnTo>
                  <a:lnTo>
                    <a:pt x="1358938" y="38112"/>
                  </a:lnTo>
                  <a:lnTo>
                    <a:pt x="1338872" y="44792"/>
                  </a:lnTo>
                  <a:lnTo>
                    <a:pt x="1324051" y="58610"/>
                  </a:lnTo>
                  <a:lnTo>
                    <a:pt x="1315008" y="77647"/>
                  </a:lnTo>
                  <a:lnTo>
                    <a:pt x="1312697" y="98590"/>
                  </a:lnTo>
                  <a:lnTo>
                    <a:pt x="1318044" y="118148"/>
                  </a:lnTo>
                  <a:lnTo>
                    <a:pt x="1331607" y="134366"/>
                  </a:lnTo>
                  <a:lnTo>
                    <a:pt x="1353947" y="145288"/>
                  </a:lnTo>
                  <a:lnTo>
                    <a:pt x="1378686" y="147726"/>
                  </a:lnTo>
                  <a:lnTo>
                    <a:pt x="1398752" y="141058"/>
                  </a:lnTo>
                  <a:lnTo>
                    <a:pt x="1413586" y="127228"/>
                  </a:lnTo>
                  <a:lnTo>
                    <a:pt x="1416050" y="122047"/>
                  </a:lnTo>
                  <a:lnTo>
                    <a:pt x="1422615" y="108204"/>
                  </a:lnTo>
                  <a:lnTo>
                    <a:pt x="1424927" y="87261"/>
                  </a:lnTo>
                  <a:close/>
                </a:path>
                <a:path w="2173604" h="2174240">
                  <a:moveTo>
                    <a:pt x="1452092" y="2107311"/>
                  </a:moveTo>
                  <a:lnTo>
                    <a:pt x="1450086" y="2101392"/>
                  </a:lnTo>
                  <a:lnTo>
                    <a:pt x="1443443" y="2081898"/>
                  </a:lnTo>
                  <a:lnTo>
                    <a:pt x="1439811" y="2087232"/>
                  </a:lnTo>
                  <a:lnTo>
                    <a:pt x="1434744" y="2091982"/>
                  </a:lnTo>
                  <a:lnTo>
                    <a:pt x="1428470" y="2095982"/>
                  </a:lnTo>
                  <a:lnTo>
                    <a:pt x="1421244" y="2099081"/>
                  </a:lnTo>
                  <a:lnTo>
                    <a:pt x="1409395" y="2101392"/>
                  </a:lnTo>
                  <a:lnTo>
                    <a:pt x="1397850" y="2099957"/>
                  </a:lnTo>
                  <a:lnTo>
                    <a:pt x="1387957" y="2093925"/>
                  </a:lnTo>
                  <a:lnTo>
                    <a:pt x="1381086" y="2082495"/>
                  </a:lnTo>
                  <a:lnTo>
                    <a:pt x="1379080" y="2067839"/>
                  </a:lnTo>
                  <a:lnTo>
                    <a:pt x="1382953" y="2056104"/>
                  </a:lnTo>
                  <a:lnTo>
                    <a:pt x="1391132" y="2047392"/>
                  </a:lnTo>
                  <a:lnTo>
                    <a:pt x="1402041" y="2041804"/>
                  </a:lnTo>
                  <a:lnTo>
                    <a:pt x="1408963" y="2040051"/>
                  </a:lnTo>
                  <a:lnTo>
                    <a:pt x="1415948" y="2039429"/>
                  </a:lnTo>
                  <a:lnTo>
                    <a:pt x="1422704" y="2039950"/>
                  </a:lnTo>
                  <a:lnTo>
                    <a:pt x="1428927" y="2041626"/>
                  </a:lnTo>
                  <a:lnTo>
                    <a:pt x="1428178" y="2039429"/>
                  </a:lnTo>
                  <a:lnTo>
                    <a:pt x="1420520" y="2016912"/>
                  </a:lnTo>
                  <a:lnTo>
                    <a:pt x="1412887" y="2016493"/>
                  </a:lnTo>
                  <a:lnTo>
                    <a:pt x="1405128" y="2016975"/>
                  </a:lnTo>
                  <a:lnTo>
                    <a:pt x="1357223" y="2045487"/>
                  </a:lnTo>
                  <a:lnTo>
                    <a:pt x="1350695" y="2066074"/>
                  </a:lnTo>
                  <a:lnTo>
                    <a:pt x="1354264" y="2091639"/>
                  </a:lnTo>
                  <a:lnTo>
                    <a:pt x="1366634" y="2112784"/>
                  </a:lnTo>
                  <a:lnTo>
                    <a:pt x="1384173" y="2124189"/>
                  </a:lnTo>
                  <a:lnTo>
                    <a:pt x="1404543" y="2127250"/>
                  </a:lnTo>
                  <a:lnTo>
                    <a:pt x="1425409" y="2123338"/>
                  </a:lnTo>
                  <a:lnTo>
                    <a:pt x="1432966" y="2120328"/>
                  </a:lnTo>
                  <a:lnTo>
                    <a:pt x="1439964" y="2116632"/>
                  </a:lnTo>
                  <a:lnTo>
                    <a:pt x="1446352" y="2112289"/>
                  </a:lnTo>
                  <a:lnTo>
                    <a:pt x="1452092" y="2107311"/>
                  </a:lnTo>
                  <a:close/>
                </a:path>
                <a:path w="2173604" h="2174240">
                  <a:moveTo>
                    <a:pt x="1542986" y="99999"/>
                  </a:moveTo>
                  <a:lnTo>
                    <a:pt x="1472907" y="72364"/>
                  </a:lnTo>
                  <a:lnTo>
                    <a:pt x="1462024" y="95618"/>
                  </a:lnTo>
                  <a:lnTo>
                    <a:pt x="1450327" y="118618"/>
                  </a:lnTo>
                  <a:lnTo>
                    <a:pt x="1438148" y="135420"/>
                  </a:lnTo>
                  <a:lnTo>
                    <a:pt x="1425854" y="140068"/>
                  </a:lnTo>
                  <a:lnTo>
                    <a:pt x="1423111" y="139306"/>
                  </a:lnTo>
                  <a:lnTo>
                    <a:pt x="1421003" y="138163"/>
                  </a:lnTo>
                  <a:lnTo>
                    <a:pt x="1419415" y="136893"/>
                  </a:lnTo>
                  <a:lnTo>
                    <a:pt x="1410601" y="159232"/>
                  </a:lnTo>
                  <a:lnTo>
                    <a:pt x="1414360" y="162318"/>
                  </a:lnTo>
                  <a:lnTo>
                    <a:pt x="1418158" y="164452"/>
                  </a:lnTo>
                  <a:lnTo>
                    <a:pt x="1421765" y="165874"/>
                  </a:lnTo>
                  <a:lnTo>
                    <a:pt x="1441170" y="166306"/>
                  </a:lnTo>
                  <a:lnTo>
                    <a:pt x="1457998" y="153746"/>
                  </a:lnTo>
                  <a:lnTo>
                    <a:pt x="1467459" y="140068"/>
                  </a:lnTo>
                  <a:lnTo>
                    <a:pt x="1473111" y="131914"/>
                  </a:lnTo>
                  <a:lnTo>
                    <a:pt x="1487335" y="104508"/>
                  </a:lnTo>
                  <a:lnTo>
                    <a:pt x="1508290" y="112776"/>
                  </a:lnTo>
                  <a:lnTo>
                    <a:pt x="1479016" y="187007"/>
                  </a:lnTo>
                  <a:lnTo>
                    <a:pt x="1504683" y="197129"/>
                  </a:lnTo>
                  <a:lnTo>
                    <a:pt x="1541208" y="104508"/>
                  </a:lnTo>
                  <a:lnTo>
                    <a:pt x="1542986" y="99999"/>
                  </a:lnTo>
                  <a:close/>
                </a:path>
                <a:path w="2173604" h="2174240">
                  <a:moveTo>
                    <a:pt x="1556232" y="2033092"/>
                  </a:moveTo>
                  <a:lnTo>
                    <a:pt x="1550847" y="2012708"/>
                  </a:lnTo>
                  <a:lnTo>
                    <a:pt x="1546580" y="2006358"/>
                  </a:lnTo>
                  <a:lnTo>
                    <a:pt x="1539100" y="1995233"/>
                  </a:lnTo>
                  <a:lnTo>
                    <a:pt x="1528191" y="1987740"/>
                  </a:lnTo>
                  <a:lnTo>
                    <a:pt x="1528191" y="2035695"/>
                  </a:lnTo>
                  <a:lnTo>
                    <a:pt x="1527213" y="2046249"/>
                  </a:lnTo>
                  <a:lnTo>
                    <a:pt x="1521841" y="2055355"/>
                  </a:lnTo>
                  <a:lnTo>
                    <a:pt x="1511884" y="2062276"/>
                  </a:lnTo>
                  <a:lnTo>
                    <a:pt x="1500111" y="2065185"/>
                  </a:lnTo>
                  <a:lnTo>
                    <a:pt x="1489735" y="2063203"/>
                  </a:lnTo>
                  <a:lnTo>
                    <a:pt x="1481150" y="2056980"/>
                  </a:lnTo>
                  <a:lnTo>
                    <a:pt x="1474749" y="2047151"/>
                  </a:lnTo>
                  <a:lnTo>
                    <a:pt x="1471587" y="2035860"/>
                  </a:lnTo>
                  <a:lnTo>
                    <a:pt x="1472577" y="2025294"/>
                  </a:lnTo>
                  <a:lnTo>
                    <a:pt x="1477937" y="2016188"/>
                  </a:lnTo>
                  <a:lnTo>
                    <a:pt x="1487906" y="2009279"/>
                  </a:lnTo>
                  <a:lnTo>
                    <a:pt x="1499666" y="2006358"/>
                  </a:lnTo>
                  <a:lnTo>
                    <a:pt x="1510055" y="2008339"/>
                  </a:lnTo>
                  <a:lnTo>
                    <a:pt x="1518640" y="2014575"/>
                  </a:lnTo>
                  <a:lnTo>
                    <a:pt x="1525028" y="2024405"/>
                  </a:lnTo>
                  <a:lnTo>
                    <a:pt x="1528191" y="2035695"/>
                  </a:lnTo>
                  <a:lnTo>
                    <a:pt x="1528191" y="1987740"/>
                  </a:lnTo>
                  <a:lnTo>
                    <a:pt x="1522387" y="1983740"/>
                  </a:lnTo>
                  <a:lnTo>
                    <a:pt x="1501559" y="1980107"/>
                  </a:lnTo>
                  <a:lnTo>
                    <a:pt x="1477454" y="1986178"/>
                  </a:lnTo>
                  <a:lnTo>
                    <a:pt x="1456982" y="2000288"/>
                  </a:lnTo>
                  <a:lnTo>
                    <a:pt x="1445958" y="2018334"/>
                  </a:lnTo>
                  <a:lnTo>
                    <a:pt x="1443545" y="2038464"/>
                  </a:lnTo>
                  <a:lnTo>
                    <a:pt x="1448930" y="2058835"/>
                  </a:lnTo>
                  <a:lnTo>
                    <a:pt x="1460677" y="2076323"/>
                  </a:lnTo>
                  <a:lnTo>
                    <a:pt x="1477391" y="2087803"/>
                  </a:lnTo>
                  <a:lnTo>
                    <a:pt x="1498219" y="2091436"/>
                  </a:lnTo>
                  <a:lnTo>
                    <a:pt x="1522336" y="2085378"/>
                  </a:lnTo>
                  <a:lnTo>
                    <a:pt x="1542808" y="2071268"/>
                  </a:lnTo>
                  <a:lnTo>
                    <a:pt x="1546517" y="2065185"/>
                  </a:lnTo>
                  <a:lnTo>
                    <a:pt x="1553832" y="2053221"/>
                  </a:lnTo>
                  <a:lnTo>
                    <a:pt x="1556232" y="2033092"/>
                  </a:lnTo>
                  <a:close/>
                </a:path>
                <a:path w="2173604" h="2174240">
                  <a:moveTo>
                    <a:pt x="1619732" y="200406"/>
                  </a:moveTo>
                  <a:lnTo>
                    <a:pt x="1616900" y="186105"/>
                  </a:lnTo>
                  <a:lnTo>
                    <a:pt x="1609902" y="177139"/>
                  </a:lnTo>
                  <a:lnTo>
                    <a:pt x="1607312" y="173824"/>
                  </a:lnTo>
                  <a:lnTo>
                    <a:pt x="1594319" y="164528"/>
                  </a:lnTo>
                  <a:lnTo>
                    <a:pt x="1594319" y="194729"/>
                  </a:lnTo>
                  <a:lnTo>
                    <a:pt x="1584947" y="211023"/>
                  </a:lnTo>
                  <a:lnTo>
                    <a:pt x="1577225" y="209499"/>
                  </a:lnTo>
                  <a:lnTo>
                    <a:pt x="1556918" y="197827"/>
                  </a:lnTo>
                  <a:lnTo>
                    <a:pt x="1568818" y="177139"/>
                  </a:lnTo>
                  <a:lnTo>
                    <a:pt x="1589112" y="188810"/>
                  </a:lnTo>
                  <a:lnTo>
                    <a:pt x="1594319" y="194729"/>
                  </a:lnTo>
                  <a:lnTo>
                    <a:pt x="1594319" y="164528"/>
                  </a:lnTo>
                  <a:lnTo>
                    <a:pt x="1592605" y="163296"/>
                  </a:lnTo>
                  <a:lnTo>
                    <a:pt x="1580705" y="156451"/>
                  </a:lnTo>
                  <a:lnTo>
                    <a:pt x="1597063" y="128003"/>
                  </a:lnTo>
                  <a:lnTo>
                    <a:pt x="1573149" y="114249"/>
                  </a:lnTo>
                  <a:lnTo>
                    <a:pt x="1521104" y="204762"/>
                  </a:lnTo>
                  <a:lnTo>
                    <a:pt x="1556918" y="225361"/>
                  </a:lnTo>
                  <a:lnTo>
                    <a:pt x="1573377" y="232829"/>
                  </a:lnTo>
                  <a:lnTo>
                    <a:pt x="1588820" y="234924"/>
                  </a:lnTo>
                  <a:lnTo>
                    <a:pt x="1602625" y="230162"/>
                  </a:lnTo>
                  <a:lnTo>
                    <a:pt x="1614195" y="217004"/>
                  </a:lnTo>
                  <a:lnTo>
                    <a:pt x="1616189" y="211023"/>
                  </a:lnTo>
                  <a:lnTo>
                    <a:pt x="1619732" y="200406"/>
                  </a:lnTo>
                  <a:close/>
                </a:path>
                <a:path w="2173604" h="2174240">
                  <a:moveTo>
                    <a:pt x="1743887" y="222732"/>
                  </a:moveTo>
                  <a:lnTo>
                    <a:pt x="1721396" y="206743"/>
                  </a:lnTo>
                  <a:lnTo>
                    <a:pt x="1698231" y="239318"/>
                  </a:lnTo>
                  <a:lnTo>
                    <a:pt x="1694827" y="236893"/>
                  </a:lnTo>
                  <a:lnTo>
                    <a:pt x="1666633" y="216839"/>
                  </a:lnTo>
                  <a:lnTo>
                    <a:pt x="1689798" y="184264"/>
                  </a:lnTo>
                  <a:lnTo>
                    <a:pt x="1667306" y="168275"/>
                  </a:lnTo>
                  <a:lnTo>
                    <a:pt x="1606791" y="253352"/>
                  </a:lnTo>
                  <a:lnTo>
                    <a:pt x="1629283" y="269354"/>
                  </a:lnTo>
                  <a:lnTo>
                    <a:pt x="1652358" y="236893"/>
                  </a:lnTo>
                  <a:lnTo>
                    <a:pt x="1683969" y="259372"/>
                  </a:lnTo>
                  <a:lnTo>
                    <a:pt x="1660880" y="291820"/>
                  </a:lnTo>
                  <a:lnTo>
                    <a:pt x="1683372" y="307822"/>
                  </a:lnTo>
                  <a:lnTo>
                    <a:pt x="1732089" y="239318"/>
                  </a:lnTo>
                  <a:lnTo>
                    <a:pt x="1743887" y="222732"/>
                  </a:lnTo>
                  <a:close/>
                </a:path>
                <a:path w="2173604" h="2174240">
                  <a:moveTo>
                    <a:pt x="1826514" y="310680"/>
                  </a:moveTo>
                  <a:lnTo>
                    <a:pt x="1821091" y="290245"/>
                  </a:lnTo>
                  <a:lnTo>
                    <a:pt x="1815134" y="282841"/>
                  </a:lnTo>
                  <a:lnTo>
                    <a:pt x="1805495" y="270878"/>
                  </a:lnTo>
                  <a:lnTo>
                    <a:pt x="1799018" y="267042"/>
                  </a:lnTo>
                  <a:lnTo>
                    <a:pt x="1799018" y="309765"/>
                  </a:lnTo>
                  <a:lnTo>
                    <a:pt x="1796948" y="320167"/>
                  </a:lnTo>
                  <a:lnTo>
                    <a:pt x="1790700" y="330098"/>
                  </a:lnTo>
                  <a:lnTo>
                    <a:pt x="1781771" y="337693"/>
                  </a:lnTo>
                  <a:lnTo>
                    <a:pt x="1771764" y="341223"/>
                  </a:lnTo>
                  <a:lnTo>
                    <a:pt x="1761248" y="340169"/>
                  </a:lnTo>
                  <a:lnTo>
                    <a:pt x="1750809" y="334022"/>
                  </a:lnTo>
                  <a:lnTo>
                    <a:pt x="1743227" y="324548"/>
                  </a:lnTo>
                  <a:lnTo>
                    <a:pt x="1740674" y="314299"/>
                  </a:lnTo>
                  <a:lnTo>
                    <a:pt x="1742744" y="303885"/>
                  </a:lnTo>
                  <a:lnTo>
                    <a:pt x="1748993" y="293966"/>
                  </a:lnTo>
                  <a:lnTo>
                    <a:pt x="1757921" y="286359"/>
                  </a:lnTo>
                  <a:lnTo>
                    <a:pt x="1767928" y="282841"/>
                  </a:lnTo>
                  <a:lnTo>
                    <a:pt x="1778431" y="283895"/>
                  </a:lnTo>
                  <a:lnTo>
                    <a:pt x="1788883" y="290042"/>
                  </a:lnTo>
                  <a:lnTo>
                    <a:pt x="1796465" y="299516"/>
                  </a:lnTo>
                  <a:lnTo>
                    <a:pt x="1799018" y="309765"/>
                  </a:lnTo>
                  <a:lnTo>
                    <a:pt x="1799018" y="267042"/>
                  </a:lnTo>
                  <a:lnTo>
                    <a:pt x="1784096" y="258191"/>
                  </a:lnTo>
                  <a:lnTo>
                    <a:pt x="1763102" y="255752"/>
                  </a:lnTo>
                  <a:lnTo>
                    <a:pt x="1743811" y="262001"/>
                  </a:lnTo>
                  <a:lnTo>
                    <a:pt x="1727568" y="275412"/>
                  </a:lnTo>
                  <a:lnTo>
                    <a:pt x="1716608" y="293408"/>
                  </a:lnTo>
                  <a:lnTo>
                    <a:pt x="1713179" y="313385"/>
                  </a:lnTo>
                  <a:lnTo>
                    <a:pt x="1718602" y="333819"/>
                  </a:lnTo>
                  <a:lnTo>
                    <a:pt x="1734197" y="353187"/>
                  </a:lnTo>
                  <a:lnTo>
                    <a:pt x="1755584" y="365861"/>
                  </a:lnTo>
                  <a:lnTo>
                    <a:pt x="1776590" y="368312"/>
                  </a:lnTo>
                  <a:lnTo>
                    <a:pt x="1795881" y="362064"/>
                  </a:lnTo>
                  <a:lnTo>
                    <a:pt x="1812124" y="348653"/>
                  </a:lnTo>
                  <a:lnTo>
                    <a:pt x="1816646" y="341223"/>
                  </a:lnTo>
                  <a:lnTo>
                    <a:pt x="1823085" y="330657"/>
                  </a:lnTo>
                  <a:lnTo>
                    <a:pt x="1826514" y="310680"/>
                  </a:lnTo>
                  <a:close/>
                </a:path>
                <a:path w="2173604" h="2174240">
                  <a:moveTo>
                    <a:pt x="1857044" y="405028"/>
                  </a:moveTo>
                  <a:lnTo>
                    <a:pt x="1817928" y="364007"/>
                  </a:lnTo>
                  <a:lnTo>
                    <a:pt x="1802815" y="378421"/>
                  </a:lnTo>
                  <a:lnTo>
                    <a:pt x="1841919" y="419442"/>
                  </a:lnTo>
                  <a:lnTo>
                    <a:pt x="1857044" y="405028"/>
                  </a:lnTo>
                  <a:close/>
                </a:path>
                <a:path w="2173604" h="2174240">
                  <a:moveTo>
                    <a:pt x="1892414" y="1814004"/>
                  </a:moveTo>
                  <a:lnTo>
                    <a:pt x="1883778" y="1805787"/>
                  </a:lnTo>
                  <a:lnTo>
                    <a:pt x="1857717" y="1780946"/>
                  </a:lnTo>
                  <a:lnTo>
                    <a:pt x="1857717" y="1819059"/>
                  </a:lnTo>
                  <a:lnTo>
                    <a:pt x="1840941" y="1836648"/>
                  </a:lnTo>
                  <a:lnTo>
                    <a:pt x="1835365" y="1837105"/>
                  </a:lnTo>
                  <a:lnTo>
                    <a:pt x="1827364" y="1829485"/>
                  </a:lnTo>
                  <a:lnTo>
                    <a:pt x="1826729" y="1828876"/>
                  </a:lnTo>
                  <a:lnTo>
                    <a:pt x="1826907" y="1823275"/>
                  </a:lnTo>
                  <a:lnTo>
                    <a:pt x="1831949" y="1817979"/>
                  </a:lnTo>
                  <a:lnTo>
                    <a:pt x="1836229" y="1813572"/>
                  </a:lnTo>
                  <a:lnTo>
                    <a:pt x="1843786" y="1805787"/>
                  </a:lnTo>
                  <a:lnTo>
                    <a:pt x="1857717" y="1819059"/>
                  </a:lnTo>
                  <a:lnTo>
                    <a:pt x="1857717" y="1780946"/>
                  </a:lnTo>
                  <a:lnTo>
                    <a:pt x="1853336" y="1776755"/>
                  </a:lnTo>
                  <a:lnTo>
                    <a:pt x="1829320" y="1753870"/>
                  </a:lnTo>
                  <a:lnTo>
                    <a:pt x="1829320" y="1791779"/>
                  </a:lnTo>
                  <a:lnTo>
                    <a:pt x="1810588" y="1811426"/>
                  </a:lnTo>
                  <a:lnTo>
                    <a:pt x="1804835" y="1813572"/>
                  </a:lnTo>
                  <a:lnTo>
                    <a:pt x="1792960" y="1802244"/>
                  </a:lnTo>
                  <a:lnTo>
                    <a:pt x="1794827" y="1796402"/>
                  </a:lnTo>
                  <a:lnTo>
                    <a:pt x="1813560" y="1776755"/>
                  </a:lnTo>
                  <a:lnTo>
                    <a:pt x="1829320" y="1791779"/>
                  </a:lnTo>
                  <a:lnTo>
                    <a:pt x="1829320" y="1753870"/>
                  </a:lnTo>
                  <a:lnTo>
                    <a:pt x="1785493" y="1774863"/>
                  </a:lnTo>
                  <a:lnTo>
                    <a:pt x="1769668" y="1813052"/>
                  </a:lnTo>
                  <a:lnTo>
                    <a:pt x="1777593" y="1825929"/>
                  </a:lnTo>
                  <a:lnTo>
                    <a:pt x="1785632" y="1831517"/>
                  </a:lnTo>
                  <a:lnTo>
                    <a:pt x="1793875" y="1833638"/>
                  </a:lnTo>
                  <a:lnTo>
                    <a:pt x="1802028" y="1832800"/>
                  </a:lnTo>
                  <a:lnTo>
                    <a:pt x="1809864" y="1829485"/>
                  </a:lnTo>
                  <a:lnTo>
                    <a:pt x="1807768" y="1836648"/>
                  </a:lnTo>
                  <a:lnTo>
                    <a:pt x="1836724" y="1863102"/>
                  </a:lnTo>
                  <a:lnTo>
                    <a:pt x="1848154" y="1858137"/>
                  </a:lnTo>
                  <a:lnTo>
                    <a:pt x="1859889" y="1848129"/>
                  </a:lnTo>
                  <a:lnTo>
                    <a:pt x="1870392" y="1837105"/>
                  </a:lnTo>
                  <a:lnTo>
                    <a:pt x="1892414" y="1814004"/>
                  </a:lnTo>
                  <a:close/>
                </a:path>
                <a:path w="2173604" h="2174240">
                  <a:moveTo>
                    <a:pt x="1957616" y="1711363"/>
                  </a:moveTo>
                  <a:lnTo>
                    <a:pt x="1950453" y="1692402"/>
                  </a:lnTo>
                  <a:lnTo>
                    <a:pt x="1949869" y="1691767"/>
                  </a:lnTo>
                  <a:lnTo>
                    <a:pt x="1936280" y="1676819"/>
                  </a:lnTo>
                  <a:lnTo>
                    <a:pt x="1930781" y="1673821"/>
                  </a:lnTo>
                  <a:lnTo>
                    <a:pt x="1930781" y="1717471"/>
                  </a:lnTo>
                  <a:lnTo>
                    <a:pt x="1930222" y="1728025"/>
                  </a:lnTo>
                  <a:lnTo>
                    <a:pt x="1924583" y="1738757"/>
                  </a:lnTo>
                  <a:lnTo>
                    <a:pt x="1915490" y="1746783"/>
                  </a:lnTo>
                  <a:lnTo>
                    <a:pt x="1905368" y="1749818"/>
                  </a:lnTo>
                  <a:lnTo>
                    <a:pt x="1894878" y="1748256"/>
                  </a:lnTo>
                  <a:lnTo>
                    <a:pt x="1884667" y="1742490"/>
                  </a:lnTo>
                  <a:lnTo>
                    <a:pt x="1876653" y="1733931"/>
                  </a:lnTo>
                  <a:lnTo>
                    <a:pt x="1872653" y="1724101"/>
                  </a:lnTo>
                  <a:lnTo>
                    <a:pt x="1873199" y="1713547"/>
                  </a:lnTo>
                  <a:lnTo>
                    <a:pt x="1878850" y="1702816"/>
                  </a:lnTo>
                  <a:lnTo>
                    <a:pt x="1887943" y="1694802"/>
                  </a:lnTo>
                  <a:lnTo>
                    <a:pt x="1898065" y="1691767"/>
                  </a:lnTo>
                  <a:lnTo>
                    <a:pt x="1908556" y="1693329"/>
                  </a:lnTo>
                  <a:lnTo>
                    <a:pt x="1918766" y="1699094"/>
                  </a:lnTo>
                  <a:lnTo>
                    <a:pt x="1926780" y="1707654"/>
                  </a:lnTo>
                  <a:lnTo>
                    <a:pt x="1930781" y="1717471"/>
                  </a:lnTo>
                  <a:lnTo>
                    <a:pt x="1930781" y="1673821"/>
                  </a:lnTo>
                  <a:lnTo>
                    <a:pt x="1917776" y="1666722"/>
                  </a:lnTo>
                  <a:lnTo>
                    <a:pt x="1897659" y="1664246"/>
                  </a:lnTo>
                  <a:lnTo>
                    <a:pt x="1877504" y="1670646"/>
                  </a:lnTo>
                  <a:lnTo>
                    <a:pt x="1858911" y="1687156"/>
                  </a:lnTo>
                  <a:lnTo>
                    <a:pt x="1847265" y="1709127"/>
                  </a:lnTo>
                  <a:lnTo>
                    <a:pt x="1845818" y="1730222"/>
                  </a:lnTo>
                  <a:lnTo>
                    <a:pt x="1852980" y="1749183"/>
                  </a:lnTo>
                  <a:lnTo>
                    <a:pt x="1867154" y="1764766"/>
                  </a:lnTo>
                  <a:lnTo>
                    <a:pt x="1885657" y="1774863"/>
                  </a:lnTo>
                  <a:lnTo>
                    <a:pt x="1905774" y="1777326"/>
                  </a:lnTo>
                  <a:lnTo>
                    <a:pt x="1925929" y="1770938"/>
                  </a:lnTo>
                  <a:lnTo>
                    <a:pt x="1944522" y="1754428"/>
                  </a:lnTo>
                  <a:lnTo>
                    <a:pt x="1946973" y="1749818"/>
                  </a:lnTo>
                  <a:lnTo>
                    <a:pt x="1956168" y="1732457"/>
                  </a:lnTo>
                  <a:lnTo>
                    <a:pt x="1957616" y="1711363"/>
                  </a:lnTo>
                  <a:close/>
                </a:path>
                <a:path w="2173604" h="2174240">
                  <a:moveTo>
                    <a:pt x="1962950" y="451878"/>
                  </a:moveTo>
                  <a:lnTo>
                    <a:pt x="1934083" y="409702"/>
                  </a:lnTo>
                  <a:lnTo>
                    <a:pt x="1915033" y="401637"/>
                  </a:lnTo>
                  <a:lnTo>
                    <a:pt x="1893430" y="402285"/>
                  </a:lnTo>
                  <a:lnTo>
                    <a:pt x="1870494" y="414121"/>
                  </a:lnTo>
                  <a:lnTo>
                    <a:pt x="1854644" y="432803"/>
                  </a:lnTo>
                  <a:lnTo>
                    <a:pt x="1849691" y="453136"/>
                  </a:lnTo>
                  <a:lnTo>
                    <a:pt x="1853565" y="473367"/>
                  </a:lnTo>
                  <a:lnTo>
                    <a:pt x="1881530" y="507860"/>
                  </a:lnTo>
                  <a:lnTo>
                    <a:pt x="1888121" y="511632"/>
                  </a:lnTo>
                  <a:lnTo>
                    <a:pt x="1909229" y="495046"/>
                  </a:lnTo>
                  <a:lnTo>
                    <a:pt x="1902993" y="493382"/>
                  </a:lnTo>
                  <a:lnTo>
                    <a:pt x="1896846" y="490169"/>
                  </a:lnTo>
                  <a:lnTo>
                    <a:pt x="1890991" y="485571"/>
                  </a:lnTo>
                  <a:lnTo>
                    <a:pt x="1885670" y="479780"/>
                  </a:lnTo>
                  <a:lnTo>
                    <a:pt x="1879561" y="469379"/>
                  </a:lnTo>
                  <a:lnTo>
                    <a:pt x="1877085" y="458000"/>
                  </a:lnTo>
                  <a:lnTo>
                    <a:pt x="1879498" y="446671"/>
                  </a:lnTo>
                  <a:lnTo>
                    <a:pt x="1888007" y="436410"/>
                  </a:lnTo>
                  <a:lnTo>
                    <a:pt x="1901177" y="429653"/>
                  </a:lnTo>
                  <a:lnTo>
                    <a:pt x="1913521" y="429412"/>
                  </a:lnTo>
                  <a:lnTo>
                    <a:pt x="1924456" y="434251"/>
                  </a:lnTo>
                  <a:lnTo>
                    <a:pt x="1942426" y="468007"/>
                  </a:lnTo>
                  <a:lnTo>
                    <a:pt x="1962950" y="451878"/>
                  </a:lnTo>
                  <a:close/>
                </a:path>
                <a:path w="2173604" h="2174240">
                  <a:moveTo>
                    <a:pt x="1987207" y="1085989"/>
                  </a:moveTo>
                  <a:lnTo>
                    <a:pt x="1985949" y="1038148"/>
                  </a:lnTo>
                  <a:lnTo>
                    <a:pt x="1982241" y="990955"/>
                  </a:lnTo>
                  <a:lnTo>
                    <a:pt x="1976145" y="944473"/>
                  </a:lnTo>
                  <a:lnTo>
                    <a:pt x="1967725" y="898766"/>
                  </a:lnTo>
                  <a:lnTo>
                    <a:pt x="1957019" y="853897"/>
                  </a:lnTo>
                  <a:lnTo>
                    <a:pt x="1944116" y="809929"/>
                  </a:lnTo>
                  <a:lnTo>
                    <a:pt x="1929066" y="766914"/>
                  </a:lnTo>
                  <a:lnTo>
                    <a:pt x="1911934" y="724941"/>
                  </a:lnTo>
                  <a:lnTo>
                    <a:pt x="1892782" y="684034"/>
                  </a:lnTo>
                  <a:lnTo>
                    <a:pt x="1871662" y="644283"/>
                  </a:lnTo>
                  <a:lnTo>
                    <a:pt x="1848662" y="605751"/>
                  </a:lnTo>
                  <a:lnTo>
                    <a:pt x="1823821" y="568490"/>
                  </a:lnTo>
                  <a:lnTo>
                    <a:pt x="1797215" y="532549"/>
                  </a:lnTo>
                  <a:lnTo>
                    <a:pt x="1768894" y="498017"/>
                  </a:lnTo>
                  <a:lnTo>
                    <a:pt x="1738922" y="464947"/>
                  </a:lnTo>
                  <a:lnTo>
                    <a:pt x="1707375" y="433400"/>
                  </a:lnTo>
                  <a:lnTo>
                    <a:pt x="1674304" y="403428"/>
                  </a:lnTo>
                  <a:lnTo>
                    <a:pt x="1639773" y="375107"/>
                  </a:lnTo>
                  <a:lnTo>
                    <a:pt x="1603832" y="348500"/>
                  </a:lnTo>
                  <a:lnTo>
                    <a:pt x="1566570" y="323659"/>
                  </a:lnTo>
                  <a:lnTo>
                    <a:pt x="1528038" y="300659"/>
                  </a:lnTo>
                  <a:lnTo>
                    <a:pt x="1488287" y="279539"/>
                  </a:lnTo>
                  <a:lnTo>
                    <a:pt x="1447380" y="260388"/>
                  </a:lnTo>
                  <a:lnTo>
                    <a:pt x="1405407" y="243255"/>
                  </a:lnTo>
                  <a:lnTo>
                    <a:pt x="1362392" y="228206"/>
                  </a:lnTo>
                  <a:lnTo>
                    <a:pt x="1318425" y="215303"/>
                  </a:lnTo>
                  <a:lnTo>
                    <a:pt x="1273556" y="204597"/>
                  </a:lnTo>
                  <a:lnTo>
                    <a:pt x="1227848" y="196176"/>
                  </a:lnTo>
                  <a:lnTo>
                    <a:pt x="1181366" y="190080"/>
                  </a:lnTo>
                  <a:lnTo>
                    <a:pt x="1134173" y="186372"/>
                  </a:lnTo>
                  <a:lnTo>
                    <a:pt x="1086332" y="185115"/>
                  </a:lnTo>
                  <a:lnTo>
                    <a:pt x="1038479" y="186372"/>
                  </a:lnTo>
                  <a:lnTo>
                    <a:pt x="991285" y="190080"/>
                  </a:lnTo>
                  <a:lnTo>
                    <a:pt x="944803" y="196176"/>
                  </a:lnTo>
                  <a:lnTo>
                    <a:pt x="899109" y="204597"/>
                  </a:lnTo>
                  <a:lnTo>
                    <a:pt x="854240" y="215303"/>
                  </a:lnTo>
                  <a:lnTo>
                    <a:pt x="810260" y="228206"/>
                  </a:lnTo>
                  <a:lnTo>
                    <a:pt x="767257" y="243255"/>
                  </a:lnTo>
                  <a:lnTo>
                    <a:pt x="725271" y="260388"/>
                  </a:lnTo>
                  <a:lnTo>
                    <a:pt x="684377" y="279539"/>
                  </a:lnTo>
                  <a:lnTo>
                    <a:pt x="644626" y="300659"/>
                  </a:lnTo>
                  <a:lnTo>
                    <a:pt x="606082" y="323659"/>
                  </a:lnTo>
                  <a:lnTo>
                    <a:pt x="568820" y="348500"/>
                  </a:lnTo>
                  <a:lnTo>
                    <a:pt x="532892" y="375107"/>
                  </a:lnTo>
                  <a:lnTo>
                    <a:pt x="498360" y="403428"/>
                  </a:lnTo>
                  <a:lnTo>
                    <a:pt x="465289" y="433400"/>
                  </a:lnTo>
                  <a:lnTo>
                    <a:pt x="433730" y="464947"/>
                  </a:lnTo>
                  <a:lnTo>
                    <a:pt x="403771" y="498017"/>
                  </a:lnTo>
                  <a:lnTo>
                    <a:pt x="375450" y="532549"/>
                  </a:lnTo>
                  <a:lnTo>
                    <a:pt x="348843" y="568490"/>
                  </a:lnTo>
                  <a:lnTo>
                    <a:pt x="324002" y="605751"/>
                  </a:lnTo>
                  <a:lnTo>
                    <a:pt x="300990" y="644283"/>
                  </a:lnTo>
                  <a:lnTo>
                    <a:pt x="279882" y="684034"/>
                  </a:lnTo>
                  <a:lnTo>
                    <a:pt x="260731" y="724941"/>
                  </a:lnTo>
                  <a:lnTo>
                    <a:pt x="243598" y="766914"/>
                  </a:lnTo>
                  <a:lnTo>
                    <a:pt x="228549" y="809929"/>
                  </a:lnTo>
                  <a:lnTo>
                    <a:pt x="215633" y="853897"/>
                  </a:lnTo>
                  <a:lnTo>
                    <a:pt x="204939" y="898766"/>
                  </a:lnTo>
                  <a:lnTo>
                    <a:pt x="196507" y="944473"/>
                  </a:lnTo>
                  <a:lnTo>
                    <a:pt x="190411" y="990955"/>
                  </a:lnTo>
                  <a:lnTo>
                    <a:pt x="186702" y="1038148"/>
                  </a:lnTo>
                  <a:lnTo>
                    <a:pt x="185458" y="1085989"/>
                  </a:lnTo>
                  <a:lnTo>
                    <a:pt x="186702" y="1133830"/>
                  </a:lnTo>
                  <a:lnTo>
                    <a:pt x="190411" y="1181036"/>
                  </a:lnTo>
                  <a:lnTo>
                    <a:pt x="196507" y="1227505"/>
                  </a:lnTo>
                  <a:lnTo>
                    <a:pt x="204939" y="1273213"/>
                  </a:lnTo>
                  <a:lnTo>
                    <a:pt x="215633" y="1318082"/>
                  </a:lnTo>
                  <a:lnTo>
                    <a:pt x="228549" y="1362062"/>
                  </a:lnTo>
                  <a:lnTo>
                    <a:pt x="243598" y="1405064"/>
                  </a:lnTo>
                  <a:lnTo>
                    <a:pt x="260731" y="1447050"/>
                  </a:lnTo>
                  <a:lnTo>
                    <a:pt x="279882" y="1487944"/>
                  </a:lnTo>
                  <a:lnTo>
                    <a:pt x="300990" y="1527695"/>
                  </a:lnTo>
                  <a:lnTo>
                    <a:pt x="324002" y="1566240"/>
                  </a:lnTo>
                  <a:lnTo>
                    <a:pt x="348843" y="1603502"/>
                  </a:lnTo>
                  <a:lnTo>
                    <a:pt x="375450" y="1639430"/>
                  </a:lnTo>
                  <a:lnTo>
                    <a:pt x="403771" y="1673961"/>
                  </a:lnTo>
                  <a:lnTo>
                    <a:pt x="433730" y="1707032"/>
                  </a:lnTo>
                  <a:lnTo>
                    <a:pt x="465289" y="1738591"/>
                  </a:lnTo>
                  <a:lnTo>
                    <a:pt x="498360" y="1768551"/>
                  </a:lnTo>
                  <a:lnTo>
                    <a:pt x="532892" y="1796872"/>
                  </a:lnTo>
                  <a:lnTo>
                    <a:pt x="568820" y="1823478"/>
                  </a:lnTo>
                  <a:lnTo>
                    <a:pt x="606082" y="1848319"/>
                  </a:lnTo>
                  <a:lnTo>
                    <a:pt x="644626" y="1871332"/>
                  </a:lnTo>
                  <a:lnTo>
                    <a:pt x="684377" y="1892439"/>
                  </a:lnTo>
                  <a:lnTo>
                    <a:pt x="725271" y="1911591"/>
                  </a:lnTo>
                  <a:lnTo>
                    <a:pt x="767257" y="1928723"/>
                  </a:lnTo>
                  <a:lnTo>
                    <a:pt x="810260" y="1943773"/>
                  </a:lnTo>
                  <a:lnTo>
                    <a:pt x="854240" y="1956689"/>
                  </a:lnTo>
                  <a:lnTo>
                    <a:pt x="899109" y="1967382"/>
                  </a:lnTo>
                  <a:lnTo>
                    <a:pt x="944803" y="1975815"/>
                  </a:lnTo>
                  <a:lnTo>
                    <a:pt x="991285" y="1981911"/>
                  </a:lnTo>
                  <a:lnTo>
                    <a:pt x="1038479" y="1985619"/>
                  </a:lnTo>
                  <a:lnTo>
                    <a:pt x="1086332" y="1986864"/>
                  </a:lnTo>
                  <a:lnTo>
                    <a:pt x="1134173" y="1985619"/>
                  </a:lnTo>
                  <a:lnTo>
                    <a:pt x="1181366" y="1981911"/>
                  </a:lnTo>
                  <a:lnTo>
                    <a:pt x="1227848" y="1975815"/>
                  </a:lnTo>
                  <a:lnTo>
                    <a:pt x="1273556" y="1967382"/>
                  </a:lnTo>
                  <a:lnTo>
                    <a:pt x="1318425" y="1956689"/>
                  </a:lnTo>
                  <a:lnTo>
                    <a:pt x="1362392" y="1943773"/>
                  </a:lnTo>
                  <a:lnTo>
                    <a:pt x="1405407" y="1928723"/>
                  </a:lnTo>
                  <a:lnTo>
                    <a:pt x="1447380" y="1911591"/>
                  </a:lnTo>
                  <a:lnTo>
                    <a:pt x="1488287" y="1892439"/>
                  </a:lnTo>
                  <a:lnTo>
                    <a:pt x="1528038" y="1871332"/>
                  </a:lnTo>
                  <a:lnTo>
                    <a:pt x="1566570" y="1848319"/>
                  </a:lnTo>
                  <a:lnTo>
                    <a:pt x="1603832" y="1823478"/>
                  </a:lnTo>
                  <a:lnTo>
                    <a:pt x="1639773" y="1796872"/>
                  </a:lnTo>
                  <a:lnTo>
                    <a:pt x="1674304" y="1768551"/>
                  </a:lnTo>
                  <a:lnTo>
                    <a:pt x="1707375" y="1738591"/>
                  </a:lnTo>
                  <a:lnTo>
                    <a:pt x="1738922" y="1707032"/>
                  </a:lnTo>
                  <a:lnTo>
                    <a:pt x="1768894" y="1673961"/>
                  </a:lnTo>
                  <a:lnTo>
                    <a:pt x="1797215" y="1639430"/>
                  </a:lnTo>
                  <a:lnTo>
                    <a:pt x="1823821" y="1603502"/>
                  </a:lnTo>
                  <a:lnTo>
                    <a:pt x="1848662" y="1566240"/>
                  </a:lnTo>
                  <a:lnTo>
                    <a:pt x="1871662" y="1527695"/>
                  </a:lnTo>
                  <a:lnTo>
                    <a:pt x="1892782" y="1487944"/>
                  </a:lnTo>
                  <a:lnTo>
                    <a:pt x="1911934" y="1447050"/>
                  </a:lnTo>
                  <a:lnTo>
                    <a:pt x="1929066" y="1405064"/>
                  </a:lnTo>
                  <a:lnTo>
                    <a:pt x="1944116" y="1362062"/>
                  </a:lnTo>
                  <a:lnTo>
                    <a:pt x="1957019" y="1318082"/>
                  </a:lnTo>
                  <a:lnTo>
                    <a:pt x="1967725" y="1273213"/>
                  </a:lnTo>
                  <a:lnTo>
                    <a:pt x="1976145" y="1227505"/>
                  </a:lnTo>
                  <a:lnTo>
                    <a:pt x="1982241" y="1181036"/>
                  </a:lnTo>
                  <a:lnTo>
                    <a:pt x="1985949" y="1133830"/>
                  </a:lnTo>
                  <a:lnTo>
                    <a:pt x="1987207" y="1085989"/>
                  </a:lnTo>
                  <a:close/>
                </a:path>
                <a:path w="2173604" h="2174240">
                  <a:moveTo>
                    <a:pt x="2025586" y="539965"/>
                  </a:moveTo>
                  <a:lnTo>
                    <a:pt x="2010689" y="516737"/>
                  </a:lnTo>
                  <a:lnTo>
                    <a:pt x="1973402" y="540639"/>
                  </a:lnTo>
                  <a:lnTo>
                    <a:pt x="1968258" y="537032"/>
                  </a:lnTo>
                  <a:lnTo>
                    <a:pt x="1964029" y="532650"/>
                  </a:lnTo>
                  <a:lnTo>
                    <a:pt x="1955825" y="519836"/>
                  </a:lnTo>
                  <a:lnTo>
                    <a:pt x="1955228" y="511187"/>
                  </a:lnTo>
                  <a:lnTo>
                    <a:pt x="1992020" y="487603"/>
                  </a:lnTo>
                  <a:lnTo>
                    <a:pt x="1977123" y="464375"/>
                  </a:lnTo>
                  <a:lnTo>
                    <a:pt x="1946236" y="484174"/>
                  </a:lnTo>
                  <a:lnTo>
                    <a:pt x="1934286" y="495109"/>
                  </a:lnTo>
                  <a:lnTo>
                    <a:pt x="1929003" y="507720"/>
                  </a:lnTo>
                  <a:lnTo>
                    <a:pt x="1929866" y="521436"/>
                  </a:lnTo>
                  <a:lnTo>
                    <a:pt x="1936381" y="535673"/>
                  </a:lnTo>
                  <a:lnTo>
                    <a:pt x="1940407" y="541947"/>
                  </a:lnTo>
                  <a:lnTo>
                    <a:pt x="1945957" y="548132"/>
                  </a:lnTo>
                  <a:lnTo>
                    <a:pt x="1952688" y="553923"/>
                  </a:lnTo>
                  <a:lnTo>
                    <a:pt x="1922792" y="573087"/>
                  </a:lnTo>
                  <a:lnTo>
                    <a:pt x="1937689" y="596315"/>
                  </a:lnTo>
                  <a:lnTo>
                    <a:pt x="2024532" y="540639"/>
                  </a:lnTo>
                  <a:lnTo>
                    <a:pt x="2025586" y="539965"/>
                  </a:lnTo>
                  <a:close/>
                </a:path>
                <a:path w="2173604" h="2174240">
                  <a:moveTo>
                    <a:pt x="2040280" y="1604606"/>
                  </a:moveTo>
                  <a:lnTo>
                    <a:pt x="1949767" y="1552562"/>
                  </a:lnTo>
                  <a:lnTo>
                    <a:pt x="1936013" y="1576489"/>
                  </a:lnTo>
                  <a:lnTo>
                    <a:pt x="1970532" y="1596339"/>
                  </a:lnTo>
                  <a:lnTo>
                    <a:pt x="1951202" y="1629956"/>
                  </a:lnTo>
                  <a:lnTo>
                    <a:pt x="1916684" y="1610106"/>
                  </a:lnTo>
                  <a:lnTo>
                    <a:pt x="1902929" y="1634020"/>
                  </a:lnTo>
                  <a:lnTo>
                    <a:pt x="1993430" y="1686077"/>
                  </a:lnTo>
                  <a:lnTo>
                    <a:pt x="2007196" y="1662150"/>
                  </a:lnTo>
                  <a:lnTo>
                    <a:pt x="1972538" y="1642224"/>
                  </a:lnTo>
                  <a:lnTo>
                    <a:pt x="1979587" y="1629956"/>
                  </a:lnTo>
                  <a:lnTo>
                    <a:pt x="1991868" y="1608607"/>
                  </a:lnTo>
                  <a:lnTo>
                    <a:pt x="2026526" y="1628533"/>
                  </a:lnTo>
                  <a:lnTo>
                    <a:pt x="2037981" y="1608607"/>
                  </a:lnTo>
                  <a:lnTo>
                    <a:pt x="2040280" y="1604606"/>
                  </a:lnTo>
                  <a:close/>
                </a:path>
                <a:path w="2173604" h="2174240">
                  <a:moveTo>
                    <a:pt x="2073554" y="632421"/>
                  </a:moveTo>
                  <a:lnTo>
                    <a:pt x="2057438" y="600964"/>
                  </a:lnTo>
                  <a:lnTo>
                    <a:pt x="2039277" y="565518"/>
                  </a:lnTo>
                  <a:lnTo>
                    <a:pt x="1946351" y="613117"/>
                  </a:lnTo>
                  <a:lnTo>
                    <a:pt x="1981034" y="680821"/>
                  </a:lnTo>
                  <a:lnTo>
                    <a:pt x="2002282" y="669950"/>
                  </a:lnTo>
                  <a:lnTo>
                    <a:pt x="1980171" y="626795"/>
                  </a:lnTo>
                  <a:lnTo>
                    <a:pt x="1995309" y="619048"/>
                  </a:lnTo>
                  <a:lnTo>
                    <a:pt x="2014956" y="657415"/>
                  </a:lnTo>
                  <a:lnTo>
                    <a:pt x="2036076" y="646607"/>
                  </a:lnTo>
                  <a:lnTo>
                    <a:pt x="2021954" y="619048"/>
                  </a:lnTo>
                  <a:lnTo>
                    <a:pt x="2016417" y="608241"/>
                  </a:lnTo>
                  <a:lnTo>
                    <a:pt x="2030615" y="600964"/>
                  </a:lnTo>
                  <a:lnTo>
                    <a:pt x="2052320" y="643305"/>
                  </a:lnTo>
                  <a:lnTo>
                    <a:pt x="2073554" y="632421"/>
                  </a:lnTo>
                  <a:close/>
                </a:path>
                <a:path w="2173604" h="2174240">
                  <a:moveTo>
                    <a:pt x="2078977" y="1524647"/>
                  </a:moveTo>
                  <a:lnTo>
                    <a:pt x="2053983" y="1498968"/>
                  </a:lnTo>
                  <a:lnTo>
                    <a:pt x="2050135" y="1495018"/>
                  </a:lnTo>
                  <a:lnTo>
                    <a:pt x="2050135" y="1527975"/>
                  </a:lnTo>
                  <a:lnTo>
                    <a:pt x="2044738" y="1526514"/>
                  </a:lnTo>
                  <a:lnTo>
                    <a:pt x="2007501" y="1523441"/>
                  </a:lnTo>
                  <a:lnTo>
                    <a:pt x="2008289" y="1521701"/>
                  </a:lnTo>
                  <a:lnTo>
                    <a:pt x="2018563" y="1498968"/>
                  </a:lnTo>
                  <a:lnTo>
                    <a:pt x="2045474" y="1524889"/>
                  </a:lnTo>
                  <a:lnTo>
                    <a:pt x="2050135" y="1527975"/>
                  </a:lnTo>
                  <a:lnTo>
                    <a:pt x="2050135" y="1495018"/>
                  </a:lnTo>
                  <a:lnTo>
                    <a:pt x="2000732" y="1444269"/>
                  </a:lnTo>
                  <a:lnTo>
                    <a:pt x="1989061" y="1470088"/>
                  </a:lnTo>
                  <a:lnTo>
                    <a:pt x="2001558" y="1482280"/>
                  </a:lnTo>
                  <a:lnTo>
                    <a:pt x="1983740" y="1521701"/>
                  </a:lnTo>
                  <a:lnTo>
                    <a:pt x="1966328" y="1520367"/>
                  </a:lnTo>
                  <a:lnTo>
                    <a:pt x="1954657" y="1546199"/>
                  </a:lnTo>
                  <a:lnTo>
                    <a:pt x="2066696" y="1551838"/>
                  </a:lnTo>
                  <a:lnTo>
                    <a:pt x="2077478" y="1527975"/>
                  </a:lnTo>
                  <a:lnTo>
                    <a:pt x="2078977" y="1524647"/>
                  </a:lnTo>
                  <a:close/>
                </a:path>
                <a:path w="2173604" h="2174240">
                  <a:moveTo>
                    <a:pt x="2112568" y="728916"/>
                  </a:moveTo>
                  <a:lnTo>
                    <a:pt x="2105355" y="710615"/>
                  </a:lnTo>
                  <a:lnTo>
                    <a:pt x="2080844" y="648436"/>
                  </a:lnTo>
                  <a:lnTo>
                    <a:pt x="2057946" y="657466"/>
                  </a:lnTo>
                  <a:lnTo>
                    <a:pt x="2068779" y="684949"/>
                  </a:lnTo>
                  <a:lnTo>
                    <a:pt x="1994547" y="714222"/>
                  </a:lnTo>
                  <a:lnTo>
                    <a:pt x="2004656" y="739889"/>
                  </a:lnTo>
                  <a:lnTo>
                    <a:pt x="2078901" y="710615"/>
                  </a:lnTo>
                  <a:lnTo>
                    <a:pt x="2089683" y="737946"/>
                  </a:lnTo>
                  <a:lnTo>
                    <a:pt x="2112568" y="728916"/>
                  </a:lnTo>
                  <a:close/>
                </a:path>
                <a:path w="2173604" h="2174240">
                  <a:moveTo>
                    <a:pt x="2119401" y="1421320"/>
                  </a:moveTo>
                  <a:lnTo>
                    <a:pt x="2020506" y="1387843"/>
                  </a:lnTo>
                  <a:lnTo>
                    <a:pt x="2011654" y="1413992"/>
                  </a:lnTo>
                  <a:lnTo>
                    <a:pt x="2087245" y="1439557"/>
                  </a:lnTo>
                  <a:lnTo>
                    <a:pt x="2071954" y="1484769"/>
                  </a:lnTo>
                  <a:lnTo>
                    <a:pt x="2095258" y="1492656"/>
                  </a:lnTo>
                  <a:lnTo>
                    <a:pt x="2119401" y="1421320"/>
                  </a:lnTo>
                  <a:close/>
                </a:path>
                <a:path w="2173604" h="2174240">
                  <a:moveTo>
                    <a:pt x="2143823" y="838339"/>
                  </a:moveTo>
                  <a:lnTo>
                    <a:pt x="2139378" y="822718"/>
                  </a:lnTo>
                  <a:lnTo>
                    <a:pt x="2136279" y="811796"/>
                  </a:lnTo>
                  <a:lnTo>
                    <a:pt x="2097824" y="822718"/>
                  </a:lnTo>
                  <a:lnTo>
                    <a:pt x="2089150" y="792137"/>
                  </a:lnTo>
                  <a:lnTo>
                    <a:pt x="2087232" y="785406"/>
                  </a:lnTo>
                  <a:lnTo>
                    <a:pt x="2125688" y="774496"/>
                  </a:lnTo>
                  <a:lnTo>
                    <a:pt x="2118156" y="747941"/>
                  </a:lnTo>
                  <a:lnTo>
                    <a:pt x="2017712" y="776465"/>
                  </a:lnTo>
                  <a:lnTo>
                    <a:pt x="2025256" y="803008"/>
                  </a:lnTo>
                  <a:lnTo>
                    <a:pt x="2063559" y="792137"/>
                  </a:lnTo>
                  <a:lnTo>
                    <a:pt x="2074151" y="829437"/>
                  </a:lnTo>
                  <a:lnTo>
                    <a:pt x="2035848" y="840320"/>
                  </a:lnTo>
                  <a:lnTo>
                    <a:pt x="2043379" y="866863"/>
                  </a:lnTo>
                  <a:lnTo>
                    <a:pt x="2143823" y="838339"/>
                  </a:lnTo>
                  <a:close/>
                </a:path>
                <a:path w="2173604" h="2174240">
                  <a:moveTo>
                    <a:pt x="2147227" y="1316164"/>
                  </a:moveTo>
                  <a:lnTo>
                    <a:pt x="2117775" y="1309370"/>
                  </a:lnTo>
                  <a:lnTo>
                    <a:pt x="2117775" y="1337678"/>
                  </a:lnTo>
                  <a:lnTo>
                    <a:pt x="2112505" y="1360500"/>
                  </a:lnTo>
                  <a:lnTo>
                    <a:pt x="2108352" y="1367193"/>
                  </a:lnTo>
                  <a:lnTo>
                    <a:pt x="2090039" y="1362964"/>
                  </a:lnTo>
                  <a:lnTo>
                    <a:pt x="2089251" y="1355128"/>
                  </a:lnTo>
                  <a:lnTo>
                    <a:pt x="2094522" y="1332306"/>
                  </a:lnTo>
                  <a:lnTo>
                    <a:pt x="2117775" y="1337678"/>
                  </a:lnTo>
                  <a:lnTo>
                    <a:pt x="2117775" y="1309370"/>
                  </a:lnTo>
                  <a:lnTo>
                    <a:pt x="2045500" y="1292669"/>
                  </a:lnTo>
                  <a:lnTo>
                    <a:pt x="2039289" y="1319568"/>
                  </a:lnTo>
                  <a:lnTo>
                    <a:pt x="2071268" y="1326946"/>
                  </a:lnTo>
                  <a:lnTo>
                    <a:pt x="2068182" y="1340319"/>
                  </a:lnTo>
                  <a:lnTo>
                    <a:pt x="2076894" y="1385443"/>
                  </a:lnTo>
                  <a:lnTo>
                    <a:pt x="2110333" y="1393164"/>
                  </a:lnTo>
                  <a:lnTo>
                    <a:pt x="2123236" y="1386293"/>
                  </a:lnTo>
                  <a:lnTo>
                    <a:pt x="2132203" y="1373568"/>
                  </a:lnTo>
                  <a:lnTo>
                    <a:pt x="2134336" y="1367193"/>
                  </a:lnTo>
                  <a:lnTo>
                    <a:pt x="2137930" y="1356423"/>
                  </a:lnTo>
                  <a:lnTo>
                    <a:pt x="2143506" y="1332306"/>
                  </a:lnTo>
                  <a:lnTo>
                    <a:pt x="2147227" y="1316164"/>
                  </a:lnTo>
                  <a:close/>
                </a:path>
                <a:path w="2173604" h="2174240">
                  <a:moveTo>
                    <a:pt x="2156206" y="898398"/>
                  </a:moveTo>
                  <a:lnTo>
                    <a:pt x="2152726" y="871016"/>
                  </a:lnTo>
                  <a:lnTo>
                    <a:pt x="2102929" y="877354"/>
                  </a:lnTo>
                  <a:lnTo>
                    <a:pt x="2102929" y="928763"/>
                  </a:lnTo>
                  <a:lnTo>
                    <a:pt x="2101354" y="936485"/>
                  </a:lnTo>
                  <a:lnTo>
                    <a:pt x="2082711" y="938847"/>
                  </a:lnTo>
                  <a:lnTo>
                    <a:pt x="2079256" y="931773"/>
                  </a:lnTo>
                  <a:lnTo>
                    <a:pt x="2076297" y="908545"/>
                  </a:lnTo>
                  <a:lnTo>
                    <a:pt x="2099983" y="905535"/>
                  </a:lnTo>
                  <a:lnTo>
                    <a:pt x="2102929" y="928763"/>
                  </a:lnTo>
                  <a:lnTo>
                    <a:pt x="2102929" y="877354"/>
                  </a:lnTo>
                  <a:lnTo>
                    <a:pt x="2049157" y="884174"/>
                  </a:lnTo>
                  <a:lnTo>
                    <a:pt x="2054352" y="925156"/>
                  </a:lnTo>
                  <a:lnTo>
                    <a:pt x="2058339" y="942797"/>
                  </a:lnTo>
                  <a:lnTo>
                    <a:pt x="2065985" y="956373"/>
                  </a:lnTo>
                  <a:lnTo>
                    <a:pt x="2078126" y="964501"/>
                  </a:lnTo>
                  <a:lnTo>
                    <a:pt x="2095601" y="965784"/>
                  </a:lnTo>
                  <a:lnTo>
                    <a:pt x="2112175" y="960170"/>
                  </a:lnTo>
                  <a:lnTo>
                    <a:pt x="2121865" y="949274"/>
                  </a:lnTo>
                  <a:lnTo>
                    <a:pt x="2124633" y="938847"/>
                  </a:lnTo>
                  <a:lnTo>
                    <a:pt x="2125865" y="934224"/>
                  </a:lnTo>
                  <a:lnTo>
                    <a:pt x="2125383" y="916139"/>
                  </a:lnTo>
                  <a:lnTo>
                    <a:pt x="2124037" y="905535"/>
                  </a:lnTo>
                  <a:lnTo>
                    <a:pt x="2123656" y="902538"/>
                  </a:lnTo>
                  <a:lnTo>
                    <a:pt x="2156206" y="898398"/>
                  </a:lnTo>
                  <a:close/>
                </a:path>
                <a:path w="2173604" h="2174240">
                  <a:moveTo>
                    <a:pt x="2163673" y="1238770"/>
                  </a:moveTo>
                  <a:lnTo>
                    <a:pt x="2162378" y="1213942"/>
                  </a:lnTo>
                  <a:lnTo>
                    <a:pt x="2157577" y="1204544"/>
                  </a:lnTo>
                  <a:lnTo>
                    <a:pt x="2152777" y="1195108"/>
                  </a:lnTo>
                  <a:lnTo>
                    <a:pt x="2138515" y="1183817"/>
                  </a:lnTo>
                  <a:lnTo>
                    <a:pt x="2138515" y="1235583"/>
                  </a:lnTo>
                  <a:lnTo>
                    <a:pt x="2134832" y="1247140"/>
                  </a:lnTo>
                  <a:lnTo>
                    <a:pt x="2127720" y="1254937"/>
                  </a:lnTo>
                  <a:lnTo>
                    <a:pt x="2117915" y="1258989"/>
                  </a:lnTo>
                  <a:lnTo>
                    <a:pt x="2106193" y="1259293"/>
                  </a:lnTo>
                  <a:lnTo>
                    <a:pt x="2094915" y="1256068"/>
                  </a:lnTo>
                  <a:lnTo>
                    <a:pt x="2086432" y="1249692"/>
                  </a:lnTo>
                  <a:lnTo>
                    <a:pt x="2081491" y="1240358"/>
                  </a:lnTo>
                  <a:lnTo>
                    <a:pt x="2080806" y="1228255"/>
                  </a:lnTo>
                  <a:lnTo>
                    <a:pt x="2084489" y="1216698"/>
                  </a:lnTo>
                  <a:lnTo>
                    <a:pt x="2091613" y="1208900"/>
                  </a:lnTo>
                  <a:lnTo>
                    <a:pt x="2101418" y="1204849"/>
                  </a:lnTo>
                  <a:lnTo>
                    <a:pt x="2113140" y="1204544"/>
                  </a:lnTo>
                  <a:lnTo>
                    <a:pt x="2124418" y="1207757"/>
                  </a:lnTo>
                  <a:lnTo>
                    <a:pt x="2132888" y="1214132"/>
                  </a:lnTo>
                  <a:lnTo>
                    <a:pt x="2137841" y="1223479"/>
                  </a:lnTo>
                  <a:lnTo>
                    <a:pt x="2138515" y="1235583"/>
                  </a:lnTo>
                  <a:lnTo>
                    <a:pt x="2138515" y="1183817"/>
                  </a:lnTo>
                  <a:lnTo>
                    <a:pt x="2136876" y="1182509"/>
                  </a:lnTo>
                  <a:lnTo>
                    <a:pt x="2116709" y="1176426"/>
                  </a:lnTo>
                  <a:lnTo>
                    <a:pt x="2095652" y="1177277"/>
                  </a:lnTo>
                  <a:lnTo>
                    <a:pt x="2077123" y="1185494"/>
                  </a:lnTo>
                  <a:lnTo>
                    <a:pt x="2063115" y="1201343"/>
                  </a:lnTo>
                  <a:lnTo>
                    <a:pt x="2055660" y="1225054"/>
                  </a:lnTo>
                  <a:lnTo>
                    <a:pt x="2056955" y="1249895"/>
                  </a:lnTo>
                  <a:lnTo>
                    <a:pt x="2066556" y="1268730"/>
                  </a:lnTo>
                  <a:lnTo>
                    <a:pt x="2082444" y="1281315"/>
                  </a:lnTo>
                  <a:lnTo>
                    <a:pt x="2102612" y="1287399"/>
                  </a:lnTo>
                  <a:lnTo>
                    <a:pt x="2123668" y="1286560"/>
                  </a:lnTo>
                  <a:lnTo>
                    <a:pt x="2142198" y="1278331"/>
                  </a:lnTo>
                  <a:lnTo>
                    <a:pt x="2156206" y="1262494"/>
                  </a:lnTo>
                  <a:lnTo>
                    <a:pt x="2157209" y="1259293"/>
                  </a:lnTo>
                  <a:lnTo>
                    <a:pt x="2163673" y="1238770"/>
                  </a:lnTo>
                  <a:close/>
                </a:path>
                <a:path w="2173604" h="2174240">
                  <a:moveTo>
                    <a:pt x="2167991" y="991171"/>
                  </a:moveTo>
                  <a:lnTo>
                    <a:pt x="2164511" y="963803"/>
                  </a:lnTo>
                  <a:lnTo>
                    <a:pt x="2060930" y="976947"/>
                  </a:lnTo>
                  <a:lnTo>
                    <a:pt x="2064410" y="1004328"/>
                  </a:lnTo>
                  <a:lnTo>
                    <a:pt x="2167991" y="991171"/>
                  </a:lnTo>
                  <a:close/>
                </a:path>
                <a:path w="2173604" h="2174240">
                  <a:moveTo>
                    <a:pt x="2173186" y="1113383"/>
                  </a:moveTo>
                  <a:lnTo>
                    <a:pt x="2172373" y="1081176"/>
                  </a:lnTo>
                  <a:lnTo>
                    <a:pt x="2172233" y="1081100"/>
                  </a:lnTo>
                  <a:lnTo>
                    <a:pt x="2141182" y="1063015"/>
                  </a:lnTo>
                  <a:lnTo>
                    <a:pt x="2167420" y="1045908"/>
                  </a:lnTo>
                  <a:lnTo>
                    <a:pt x="2171420" y="1043305"/>
                  </a:lnTo>
                  <a:lnTo>
                    <a:pt x="2170607" y="1011085"/>
                  </a:lnTo>
                  <a:lnTo>
                    <a:pt x="2121357" y="1045908"/>
                  </a:lnTo>
                  <a:lnTo>
                    <a:pt x="2066175" y="1011491"/>
                  </a:lnTo>
                  <a:lnTo>
                    <a:pt x="2066988" y="1043698"/>
                  </a:lnTo>
                  <a:lnTo>
                    <a:pt x="2102561" y="1063993"/>
                  </a:lnTo>
                  <a:lnTo>
                    <a:pt x="2068055" y="1086040"/>
                  </a:lnTo>
                  <a:lnTo>
                    <a:pt x="2068868" y="1118247"/>
                  </a:lnTo>
                  <a:lnTo>
                    <a:pt x="2122233" y="1081100"/>
                  </a:lnTo>
                  <a:lnTo>
                    <a:pt x="2173186" y="1113383"/>
                  </a:lnTo>
                  <a:close/>
                </a:path>
              </a:pathLst>
            </a:custGeom>
            <a:solidFill>
              <a:srgbClr val="155FAA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0" name="object 10"/>
            <p:cNvSpPr/>
            <p:nvPr/>
          </p:nvSpPr>
          <p:spPr>
            <a:xfrm>
              <a:off x="10054171" y="3556130"/>
              <a:ext cx="767080" cy="72390"/>
            </a:xfrm>
            <a:custGeom>
              <a:avLst/>
              <a:gdLst/>
              <a:ahLst/>
              <a:cxnLst/>
              <a:rect l="l" t="t" r="r" b="b"/>
              <a:pathLst>
                <a:path w="767079" h="72389">
                  <a:moveTo>
                    <a:pt x="80518" y="1016"/>
                  </a:moveTo>
                  <a:lnTo>
                    <a:pt x="74041" y="0"/>
                  </a:lnTo>
                  <a:lnTo>
                    <a:pt x="68046" y="457"/>
                  </a:lnTo>
                  <a:lnTo>
                    <a:pt x="66179" y="774"/>
                  </a:lnTo>
                  <a:lnTo>
                    <a:pt x="54241" y="3594"/>
                  </a:lnTo>
                  <a:lnTo>
                    <a:pt x="44932" y="8115"/>
                  </a:lnTo>
                  <a:lnTo>
                    <a:pt x="37884" y="15125"/>
                  </a:lnTo>
                  <a:lnTo>
                    <a:pt x="32715" y="25412"/>
                  </a:lnTo>
                  <a:lnTo>
                    <a:pt x="34036" y="27012"/>
                  </a:lnTo>
                  <a:lnTo>
                    <a:pt x="35496" y="26758"/>
                  </a:lnTo>
                  <a:lnTo>
                    <a:pt x="39293" y="21145"/>
                  </a:lnTo>
                  <a:lnTo>
                    <a:pt x="45415" y="16776"/>
                  </a:lnTo>
                  <a:lnTo>
                    <a:pt x="52908" y="14478"/>
                  </a:lnTo>
                  <a:lnTo>
                    <a:pt x="60807" y="15074"/>
                  </a:lnTo>
                  <a:lnTo>
                    <a:pt x="52857" y="17729"/>
                  </a:lnTo>
                  <a:lnTo>
                    <a:pt x="45504" y="23050"/>
                  </a:lnTo>
                  <a:lnTo>
                    <a:pt x="40424" y="30505"/>
                  </a:lnTo>
                  <a:lnTo>
                    <a:pt x="39293" y="39598"/>
                  </a:lnTo>
                  <a:lnTo>
                    <a:pt x="42291" y="41998"/>
                  </a:lnTo>
                  <a:lnTo>
                    <a:pt x="45224" y="49568"/>
                  </a:lnTo>
                  <a:lnTo>
                    <a:pt x="37757" y="53835"/>
                  </a:lnTo>
                  <a:lnTo>
                    <a:pt x="38100" y="53111"/>
                  </a:lnTo>
                  <a:lnTo>
                    <a:pt x="40144" y="48818"/>
                  </a:lnTo>
                  <a:lnTo>
                    <a:pt x="40538" y="47040"/>
                  </a:lnTo>
                  <a:lnTo>
                    <a:pt x="35217" y="40792"/>
                  </a:lnTo>
                  <a:lnTo>
                    <a:pt x="32753" y="46710"/>
                  </a:lnTo>
                  <a:lnTo>
                    <a:pt x="31572" y="51041"/>
                  </a:lnTo>
                  <a:lnTo>
                    <a:pt x="27419" y="53111"/>
                  </a:lnTo>
                  <a:lnTo>
                    <a:pt x="27152" y="50787"/>
                  </a:lnTo>
                  <a:lnTo>
                    <a:pt x="26860" y="50215"/>
                  </a:lnTo>
                  <a:lnTo>
                    <a:pt x="26428" y="49339"/>
                  </a:lnTo>
                  <a:lnTo>
                    <a:pt x="25158" y="48755"/>
                  </a:lnTo>
                  <a:lnTo>
                    <a:pt x="24066" y="48348"/>
                  </a:lnTo>
                  <a:lnTo>
                    <a:pt x="21678" y="48818"/>
                  </a:lnTo>
                  <a:lnTo>
                    <a:pt x="18110" y="50215"/>
                  </a:lnTo>
                  <a:lnTo>
                    <a:pt x="17589" y="47155"/>
                  </a:lnTo>
                  <a:lnTo>
                    <a:pt x="26543" y="44678"/>
                  </a:lnTo>
                  <a:lnTo>
                    <a:pt x="29006" y="32359"/>
                  </a:lnTo>
                  <a:lnTo>
                    <a:pt x="25387" y="27038"/>
                  </a:lnTo>
                  <a:lnTo>
                    <a:pt x="20396" y="24980"/>
                  </a:lnTo>
                  <a:lnTo>
                    <a:pt x="20523" y="20701"/>
                  </a:lnTo>
                  <a:lnTo>
                    <a:pt x="20574" y="20015"/>
                  </a:lnTo>
                  <a:lnTo>
                    <a:pt x="22021" y="17106"/>
                  </a:lnTo>
                  <a:lnTo>
                    <a:pt x="18656" y="18364"/>
                  </a:lnTo>
                  <a:lnTo>
                    <a:pt x="15036" y="20701"/>
                  </a:lnTo>
                  <a:lnTo>
                    <a:pt x="14274" y="24053"/>
                  </a:lnTo>
                  <a:lnTo>
                    <a:pt x="10198" y="24396"/>
                  </a:lnTo>
                  <a:lnTo>
                    <a:pt x="6184" y="26555"/>
                  </a:lnTo>
                  <a:lnTo>
                    <a:pt x="0" y="37325"/>
                  </a:lnTo>
                  <a:lnTo>
                    <a:pt x="1841" y="47967"/>
                  </a:lnTo>
                  <a:lnTo>
                    <a:pt x="6858" y="50901"/>
                  </a:lnTo>
                  <a:lnTo>
                    <a:pt x="15227" y="56019"/>
                  </a:lnTo>
                  <a:lnTo>
                    <a:pt x="21094" y="60248"/>
                  </a:lnTo>
                  <a:lnTo>
                    <a:pt x="25869" y="64376"/>
                  </a:lnTo>
                  <a:lnTo>
                    <a:pt x="30962" y="69202"/>
                  </a:lnTo>
                  <a:lnTo>
                    <a:pt x="37172" y="72148"/>
                  </a:lnTo>
                  <a:lnTo>
                    <a:pt x="42913" y="70573"/>
                  </a:lnTo>
                  <a:lnTo>
                    <a:pt x="47320" y="66421"/>
                  </a:lnTo>
                  <a:lnTo>
                    <a:pt x="49568" y="61645"/>
                  </a:lnTo>
                  <a:lnTo>
                    <a:pt x="51562" y="53835"/>
                  </a:lnTo>
                  <a:lnTo>
                    <a:pt x="51892" y="52590"/>
                  </a:lnTo>
                  <a:lnTo>
                    <a:pt x="54914" y="44831"/>
                  </a:lnTo>
                  <a:lnTo>
                    <a:pt x="58610" y="38265"/>
                  </a:lnTo>
                  <a:lnTo>
                    <a:pt x="62915" y="32804"/>
                  </a:lnTo>
                  <a:lnTo>
                    <a:pt x="69062" y="25958"/>
                  </a:lnTo>
                  <a:lnTo>
                    <a:pt x="74803" y="18338"/>
                  </a:lnTo>
                  <a:lnTo>
                    <a:pt x="76746" y="14478"/>
                  </a:lnTo>
                  <a:lnTo>
                    <a:pt x="78994" y="10007"/>
                  </a:lnTo>
                  <a:lnTo>
                    <a:pt x="80518" y="1016"/>
                  </a:lnTo>
                  <a:close/>
                </a:path>
                <a:path w="767079" h="72389">
                  <a:moveTo>
                    <a:pt x="767080" y="37325"/>
                  </a:moveTo>
                  <a:lnTo>
                    <a:pt x="760895" y="26555"/>
                  </a:lnTo>
                  <a:lnTo>
                    <a:pt x="756881" y="24396"/>
                  </a:lnTo>
                  <a:lnTo>
                    <a:pt x="752805" y="24053"/>
                  </a:lnTo>
                  <a:lnTo>
                    <a:pt x="752043" y="20701"/>
                  </a:lnTo>
                  <a:lnTo>
                    <a:pt x="748360" y="18338"/>
                  </a:lnTo>
                  <a:lnTo>
                    <a:pt x="745058" y="17106"/>
                  </a:lnTo>
                  <a:lnTo>
                    <a:pt x="746506" y="20015"/>
                  </a:lnTo>
                  <a:lnTo>
                    <a:pt x="746556" y="20701"/>
                  </a:lnTo>
                  <a:lnTo>
                    <a:pt x="746683" y="24980"/>
                  </a:lnTo>
                  <a:lnTo>
                    <a:pt x="741692" y="27038"/>
                  </a:lnTo>
                  <a:lnTo>
                    <a:pt x="738073" y="32359"/>
                  </a:lnTo>
                  <a:lnTo>
                    <a:pt x="740537" y="44678"/>
                  </a:lnTo>
                  <a:lnTo>
                    <a:pt x="749490" y="47155"/>
                  </a:lnTo>
                  <a:lnTo>
                    <a:pt x="748969" y="50215"/>
                  </a:lnTo>
                  <a:lnTo>
                    <a:pt x="745401" y="48818"/>
                  </a:lnTo>
                  <a:lnTo>
                    <a:pt x="743013" y="48348"/>
                  </a:lnTo>
                  <a:lnTo>
                    <a:pt x="741756" y="48818"/>
                  </a:lnTo>
                  <a:lnTo>
                    <a:pt x="740651" y="49339"/>
                  </a:lnTo>
                  <a:lnTo>
                    <a:pt x="739927" y="50787"/>
                  </a:lnTo>
                  <a:lnTo>
                    <a:pt x="739660" y="53111"/>
                  </a:lnTo>
                  <a:lnTo>
                    <a:pt x="735507" y="51041"/>
                  </a:lnTo>
                  <a:lnTo>
                    <a:pt x="734326" y="46710"/>
                  </a:lnTo>
                  <a:lnTo>
                    <a:pt x="731850" y="40792"/>
                  </a:lnTo>
                  <a:lnTo>
                    <a:pt x="726528" y="47040"/>
                  </a:lnTo>
                  <a:lnTo>
                    <a:pt x="726935" y="48818"/>
                  </a:lnTo>
                  <a:lnTo>
                    <a:pt x="729322" y="53835"/>
                  </a:lnTo>
                  <a:lnTo>
                    <a:pt x="721842" y="49568"/>
                  </a:lnTo>
                  <a:lnTo>
                    <a:pt x="724789" y="41998"/>
                  </a:lnTo>
                  <a:lnTo>
                    <a:pt x="727786" y="39598"/>
                  </a:lnTo>
                  <a:lnTo>
                    <a:pt x="726643" y="30505"/>
                  </a:lnTo>
                  <a:lnTo>
                    <a:pt x="721575" y="23050"/>
                  </a:lnTo>
                  <a:lnTo>
                    <a:pt x="714222" y="17729"/>
                  </a:lnTo>
                  <a:lnTo>
                    <a:pt x="706272" y="15074"/>
                  </a:lnTo>
                  <a:lnTo>
                    <a:pt x="714171" y="14478"/>
                  </a:lnTo>
                  <a:lnTo>
                    <a:pt x="721664" y="16776"/>
                  </a:lnTo>
                  <a:lnTo>
                    <a:pt x="727786" y="21145"/>
                  </a:lnTo>
                  <a:lnTo>
                    <a:pt x="731583" y="26758"/>
                  </a:lnTo>
                  <a:lnTo>
                    <a:pt x="733031" y="27012"/>
                  </a:lnTo>
                  <a:lnTo>
                    <a:pt x="700900" y="774"/>
                  </a:lnTo>
                  <a:lnTo>
                    <a:pt x="693039" y="0"/>
                  </a:lnTo>
                  <a:lnTo>
                    <a:pt x="686562" y="1016"/>
                  </a:lnTo>
                  <a:lnTo>
                    <a:pt x="688073" y="10007"/>
                  </a:lnTo>
                  <a:lnTo>
                    <a:pt x="692289" y="18364"/>
                  </a:lnTo>
                  <a:lnTo>
                    <a:pt x="698004" y="25958"/>
                  </a:lnTo>
                  <a:lnTo>
                    <a:pt x="704164" y="32804"/>
                  </a:lnTo>
                  <a:lnTo>
                    <a:pt x="708469" y="38265"/>
                  </a:lnTo>
                  <a:lnTo>
                    <a:pt x="712165" y="44831"/>
                  </a:lnTo>
                  <a:lnTo>
                    <a:pt x="715187" y="52590"/>
                  </a:lnTo>
                  <a:lnTo>
                    <a:pt x="717511" y="61645"/>
                  </a:lnTo>
                  <a:lnTo>
                    <a:pt x="719759" y="66421"/>
                  </a:lnTo>
                  <a:lnTo>
                    <a:pt x="724166" y="70573"/>
                  </a:lnTo>
                  <a:lnTo>
                    <a:pt x="729894" y="72148"/>
                  </a:lnTo>
                  <a:lnTo>
                    <a:pt x="736104" y="69202"/>
                  </a:lnTo>
                  <a:lnTo>
                    <a:pt x="741210" y="64376"/>
                  </a:lnTo>
                  <a:lnTo>
                    <a:pt x="745985" y="60248"/>
                  </a:lnTo>
                  <a:lnTo>
                    <a:pt x="751852" y="56019"/>
                  </a:lnTo>
                  <a:lnTo>
                    <a:pt x="755408" y="53835"/>
                  </a:lnTo>
                  <a:lnTo>
                    <a:pt x="756602" y="53111"/>
                  </a:lnTo>
                  <a:lnTo>
                    <a:pt x="760222" y="50901"/>
                  </a:lnTo>
                  <a:lnTo>
                    <a:pt x="761390" y="50215"/>
                  </a:lnTo>
                  <a:lnTo>
                    <a:pt x="765238" y="47967"/>
                  </a:lnTo>
                  <a:lnTo>
                    <a:pt x="767080" y="37325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1" name="object 11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21334" y="0"/>
                  </a:moveTo>
                  <a:lnTo>
                    <a:pt x="18367" y="3147"/>
                  </a:lnTo>
                  <a:lnTo>
                    <a:pt x="21265" y="11102"/>
                  </a:lnTo>
                  <a:lnTo>
                    <a:pt x="28077" y="20495"/>
                  </a:lnTo>
                  <a:lnTo>
                    <a:pt x="16886" y="17885"/>
                  </a:lnTo>
                  <a:lnTo>
                    <a:pt x="8521" y="18296"/>
                  </a:lnTo>
                  <a:lnTo>
                    <a:pt x="5022" y="26151"/>
                  </a:lnTo>
                  <a:lnTo>
                    <a:pt x="10313" y="32642"/>
                  </a:lnTo>
                  <a:lnTo>
                    <a:pt x="19742" y="39211"/>
                  </a:lnTo>
                  <a:lnTo>
                    <a:pt x="8203" y="40436"/>
                  </a:lnTo>
                  <a:lnTo>
                    <a:pt x="351" y="43604"/>
                  </a:lnTo>
                  <a:lnTo>
                    <a:pt x="0" y="47913"/>
                  </a:lnTo>
                  <a:lnTo>
                    <a:pt x="10993" y="56467"/>
                  </a:lnTo>
                  <a:lnTo>
                    <a:pt x="36731" y="63537"/>
                  </a:lnTo>
                  <a:lnTo>
                    <a:pt x="64431" y="64713"/>
                  </a:lnTo>
                  <a:lnTo>
                    <a:pt x="81310" y="55585"/>
                  </a:lnTo>
                  <a:lnTo>
                    <a:pt x="76931" y="36643"/>
                  </a:lnTo>
                  <a:lnTo>
                    <a:pt x="57522" y="16845"/>
                  </a:lnTo>
                  <a:lnTo>
                    <a:pt x="35046" y="2447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2" name="object 12"/>
            <p:cNvSpPr/>
            <p:nvPr/>
          </p:nvSpPr>
          <p:spPr>
            <a:xfrm>
              <a:off x="10368832" y="3348745"/>
              <a:ext cx="81915" cy="64769"/>
            </a:xfrm>
            <a:custGeom>
              <a:avLst/>
              <a:gdLst/>
              <a:ahLst/>
              <a:cxnLst/>
              <a:rect l="l" t="t" r="r" b="b"/>
              <a:pathLst>
                <a:path w="81915" h="64770">
                  <a:moveTo>
                    <a:pt x="0" y="47913"/>
                  </a:moveTo>
                  <a:lnTo>
                    <a:pt x="351" y="43604"/>
                  </a:lnTo>
                  <a:lnTo>
                    <a:pt x="8203" y="40436"/>
                  </a:lnTo>
                  <a:lnTo>
                    <a:pt x="19742" y="39211"/>
                  </a:lnTo>
                  <a:lnTo>
                    <a:pt x="10313" y="32642"/>
                  </a:lnTo>
                  <a:lnTo>
                    <a:pt x="5022" y="26151"/>
                  </a:lnTo>
                  <a:lnTo>
                    <a:pt x="6771" y="22223"/>
                  </a:lnTo>
                  <a:lnTo>
                    <a:pt x="8521" y="18296"/>
                  </a:lnTo>
                  <a:lnTo>
                    <a:pt x="16886" y="17885"/>
                  </a:lnTo>
                  <a:lnTo>
                    <a:pt x="28077" y="20495"/>
                  </a:lnTo>
                  <a:lnTo>
                    <a:pt x="21265" y="11102"/>
                  </a:lnTo>
                  <a:lnTo>
                    <a:pt x="18367" y="3147"/>
                  </a:lnTo>
                  <a:lnTo>
                    <a:pt x="21334" y="0"/>
                  </a:lnTo>
                  <a:lnTo>
                    <a:pt x="35046" y="2447"/>
                  </a:lnTo>
                  <a:lnTo>
                    <a:pt x="57522" y="16845"/>
                  </a:lnTo>
                  <a:lnTo>
                    <a:pt x="76931" y="36643"/>
                  </a:lnTo>
                  <a:lnTo>
                    <a:pt x="81440" y="55293"/>
                  </a:lnTo>
                  <a:lnTo>
                    <a:pt x="81386" y="55423"/>
                  </a:lnTo>
                  <a:lnTo>
                    <a:pt x="81325" y="55552"/>
                  </a:lnTo>
                  <a:lnTo>
                    <a:pt x="64431" y="64713"/>
                  </a:lnTo>
                  <a:lnTo>
                    <a:pt x="36731" y="63537"/>
                  </a:lnTo>
                  <a:lnTo>
                    <a:pt x="10993" y="56467"/>
                  </a:lnTo>
                  <a:lnTo>
                    <a:pt x="0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3" name="object 13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8751" y="0"/>
                  </a:moveTo>
                  <a:lnTo>
                    <a:pt x="0" y="4857"/>
                  </a:lnTo>
                  <a:lnTo>
                    <a:pt x="2245" y="14611"/>
                  </a:lnTo>
                  <a:lnTo>
                    <a:pt x="14584" y="27252"/>
                  </a:lnTo>
                  <a:lnTo>
                    <a:pt x="61615" y="54778"/>
                  </a:lnTo>
                  <a:lnTo>
                    <a:pt x="104230" y="69482"/>
                  </a:lnTo>
                  <a:lnTo>
                    <a:pt x="121127" y="72209"/>
                  </a:lnTo>
                  <a:lnTo>
                    <a:pt x="133407" y="71588"/>
                  </a:lnTo>
                  <a:lnTo>
                    <a:pt x="130300" y="68102"/>
                  </a:lnTo>
                  <a:lnTo>
                    <a:pt x="128971" y="64988"/>
                  </a:lnTo>
                  <a:lnTo>
                    <a:pt x="130988" y="60466"/>
                  </a:lnTo>
                  <a:lnTo>
                    <a:pt x="134188" y="59372"/>
                  </a:lnTo>
                  <a:lnTo>
                    <a:pt x="138858" y="59346"/>
                  </a:lnTo>
                  <a:lnTo>
                    <a:pt x="131102" y="49804"/>
                  </a:lnTo>
                  <a:lnTo>
                    <a:pt x="99847" y="27951"/>
                  </a:lnTo>
                  <a:lnTo>
                    <a:pt x="50433" y="6590"/>
                  </a:lnTo>
                  <a:lnTo>
                    <a:pt x="26401" y="710"/>
                  </a:lnTo>
                  <a:lnTo>
                    <a:pt x="8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4" name="object 14"/>
            <p:cNvSpPr/>
            <p:nvPr/>
          </p:nvSpPr>
          <p:spPr>
            <a:xfrm>
              <a:off x="10245623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0" y="4857"/>
                  </a:moveTo>
                  <a:lnTo>
                    <a:pt x="8751" y="0"/>
                  </a:lnTo>
                  <a:lnTo>
                    <a:pt x="26401" y="710"/>
                  </a:lnTo>
                  <a:lnTo>
                    <a:pt x="50433" y="6590"/>
                  </a:lnTo>
                  <a:lnTo>
                    <a:pt x="99847" y="27951"/>
                  </a:lnTo>
                  <a:lnTo>
                    <a:pt x="131102" y="49804"/>
                  </a:lnTo>
                  <a:lnTo>
                    <a:pt x="138858" y="59346"/>
                  </a:lnTo>
                  <a:lnTo>
                    <a:pt x="134188" y="59372"/>
                  </a:lnTo>
                  <a:lnTo>
                    <a:pt x="130988" y="60466"/>
                  </a:lnTo>
                  <a:lnTo>
                    <a:pt x="129980" y="62727"/>
                  </a:lnTo>
                  <a:lnTo>
                    <a:pt x="128971" y="64988"/>
                  </a:lnTo>
                  <a:lnTo>
                    <a:pt x="130300" y="68102"/>
                  </a:lnTo>
                  <a:lnTo>
                    <a:pt x="133407" y="71588"/>
                  </a:lnTo>
                  <a:lnTo>
                    <a:pt x="121127" y="72209"/>
                  </a:lnTo>
                  <a:lnTo>
                    <a:pt x="104230" y="69482"/>
                  </a:lnTo>
                  <a:lnTo>
                    <a:pt x="61615" y="54778"/>
                  </a:lnTo>
                  <a:lnTo>
                    <a:pt x="14584" y="27252"/>
                  </a:lnTo>
                  <a:lnTo>
                    <a:pt x="2245" y="14611"/>
                  </a:lnTo>
                  <a:lnTo>
                    <a:pt x="0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5" name="object 15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2441" y="0"/>
                  </a:moveTo>
                  <a:lnTo>
                    <a:pt x="6379" y="4259"/>
                  </a:lnTo>
                  <a:lnTo>
                    <a:pt x="3189" y="11427"/>
                  </a:lnTo>
                  <a:lnTo>
                    <a:pt x="0" y="18590"/>
                  </a:lnTo>
                  <a:lnTo>
                    <a:pt x="889" y="25949"/>
                  </a:lnTo>
                  <a:lnTo>
                    <a:pt x="9461" y="29765"/>
                  </a:lnTo>
                  <a:lnTo>
                    <a:pt x="15522" y="25502"/>
                  </a:lnTo>
                  <a:lnTo>
                    <a:pt x="21902" y="11171"/>
                  </a:lnTo>
                  <a:lnTo>
                    <a:pt x="21013" y="3816"/>
                  </a:lnTo>
                  <a:lnTo>
                    <a:pt x="1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6" name="object 16"/>
            <p:cNvSpPr/>
            <p:nvPr/>
          </p:nvSpPr>
          <p:spPr>
            <a:xfrm>
              <a:off x="10878200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3189" y="11427"/>
                  </a:moveTo>
                  <a:lnTo>
                    <a:pt x="6379" y="4259"/>
                  </a:lnTo>
                  <a:lnTo>
                    <a:pt x="12441" y="0"/>
                  </a:lnTo>
                  <a:lnTo>
                    <a:pt x="16729" y="1908"/>
                  </a:lnTo>
                  <a:lnTo>
                    <a:pt x="21013" y="3816"/>
                  </a:lnTo>
                  <a:lnTo>
                    <a:pt x="21902" y="11171"/>
                  </a:lnTo>
                  <a:lnTo>
                    <a:pt x="18712" y="18338"/>
                  </a:lnTo>
                  <a:lnTo>
                    <a:pt x="15522" y="25502"/>
                  </a:lnTo>
                  <a:lnTo>
                    <a:pt x="9461" y="29765"/>
                  </a:lnTo>
                  <a:lnTo>
                    <a:pt x="5172" y="27857"/>
                  </a:lnTo>
                  <a:lnTo>
                    <a:pt x="889" y="25949"/>
                  </a:lnTo>
                  <a:lnTo>
                    <a:pt x="0" y="18590"/>
                  </a:lnTo>
                  <a:lnTo>
                    <a:pt x="3189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7" name="object 17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20228" y="0"/>
                  </a:moveTo>
                  <a:lnTo>
                    <a:pt x="11854" y="1695"/>
                  </a:lnTo>
                  <a:lnTo>
                    <a:pt x="6296" y="6940"/>
                  </a:lnTo>
                  <a:lnTo>
                    <a:pt x="6152" y="9266"/>
                  </a:lnTo>
                  <a:lnTo>
                    <a:pt x="5537" y="11812"/>
                  </a:lnTo>
                  <a:lnTo>
                    <a:pt x="3290" y="16856"/>
                  </a:lnTo>
                  <a:lnTo>
                    <a:pt x="1810" y="19019"/>
                  </a:lnTo>
                  <a:lnTo>
                    <a:pt x="179" y="20679"/>
                  </a:lnTo>
                  <a:lnTo>
                    <a:pt x="0" y="28322"/>
                  </a:lnTo>
                  <a:lnTo>
                    <a:pt x="4346" y="35680"/>
                  </a:lnTo>
                  <a:lnTo>
                    <a:pt x="11761" y="38985"/>
                  </a:lnTo>
                  <a:lnTo>
                    <a:pt x="19330" y="40673"/>
                  </a:lnTo>
                  <a:lnTo>
                    <a:pt x="26703" y="39374"/>
                  </a:lnTo>
                  <a:lnTo>
                    <a:pt x="33052" y="35405"/>
                  </a:lnTo>
                  <a:lnTo>
                    <a:pt x="37544" y="29084"/>
                  </a:lnTo>
                  <a:lnTo>
                    <a:pt x="39235" y="21516"/>
                  </a:lnTo>
                  <a:lnTo>
                    <a:pt x="37936" y="14144"/>
                  </a:lnTo>
                  <a:lnTo>
                    <a:pt x="33968" y="7797"/>
                  </a:lnTo>
                  <a:lnTo>
                    <a:pt x="27648" y="3304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8" name="object 18"/>
            <p:cNvSpPr/>
            <p:nvPr/>
          </p:nvSpPr>
          <p:spPr>
            <a:xfrm>
              <a:off x="10892499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6296" y="6940"/>
                  </a:moveTo>
                  <a:lnTo>
                    <a:pt x="11854" y="1695"/>
                  </a:lnTo>
                  <a:lnTo>
                    <a:pt x="20228" y="0"/>
                  </a:lnTo>
                  <a:lnTo>
                    <a:pt x="27648" y="3304"/>
                  </a:lnTo>
                  <a:lnTo>
                    <a:pt x="33968" y="7797"/>
                  </a:lnTo>
                  <a:lnTo>
                    <a:pt x="37936" y="14144"/>
                  </a:lnTo>
                  <a:lnTo>
                    <a:pt x="39235" y="21516"/>
                  </a:lnTo>
                  <a:lnTo>
                    <a:pt x="37544" y="29084"/>
                  </a:lnTo>
                  <a:lnTo>
                    <a:pt x="33052" y="35405"/>
                  </a:lnTo>
                  <a:lnTo>
                    <a:pt x="26703" y="39374"/>
                  </a:lnTo>
                  <a:lnTo>
                    <a:pt x="19330" y="40673"/>
                  </a:lnTo>
                  <a:lnTo>
                    <a:pt x="11761" y="38985"/>
                  </a:lnTo>
                  <a:lnTo>
                    <a:pt x="4346" y="35680"/>
                  </a:lnTo>
                  <a:lnTo>
                    <a:pt x="0" y="28322"/>
                  </a:lnTo>
                  <a:lnTo>
                    <a:pt x="179" y="20679"/>
                  </a:lnTo>
                  <a:lnTo>
                    <a:pt x="1810" y="19019"/>
                  </a:lnTo>
                  <a:lnTo>
                    <a:pt x="3290" y="16856"/>
                  </a:lnTo>
                  <a:lnTo>
                    <a:pt x="4413" y="14335"/>
                  </a:lnTo>
                  <a:lnTo>
                    <a:pt x="5537" y="11812"/>
                  </a:lnTo>
                  <a:lnTo>
                    <a:pt x="6152" y="9266"/>
                  </a:lnTo>
                  <a:lnTo>
                    <a:pt x="6296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89" name="object 19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3075" y="0"/>
                  </a:moveTo>
                  <a:lnTo>
                    <a:pt x="6609" y="4330"/>
                  </a:lnTo>
                  <a:lnTo>
                    <a:pt x="3304" y="11753"/>
                  </a:lnTo>
                  <a:lnTo>
                    <a:pt x="0" y="19173"/>
                  </a:lnTo>
                  <a:lnTo>
                    <a:pt x="1109" y="26877"/>
                  </a:lnTo>
                  <a:lnTo>
                    <a:pt x="10450" y="31035"/>
                  </a:lnTo>
                  <a:lnTo>
                    <a:pt x="16916" y="26704"/>
                  </a:lnTo>
                  <a:lnTo>
                    <a:pt x="23526" y="11861"/>
                  </a:lnTo>
                  <a:lnTo>
                    <a:pt x="22417" y="4156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0" name="object 20"/>
            <p:cNvSpPr/>
            <p:nvPr/>
          </p:nvSpPr>
          <p:spPr>
            <a:xfrm>
              <a:off x="10664461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3304" y="11753"/>
                  </a:moveTo>
                  <a:lnTo>
                    <a:pt x="6609" y="4330"/>
                  </a:lnTo>
                  <a:lnTo>
                    <a:pt x="13075" y="0"/>
                  </a:lnTo>
                  <a:lnTo>
                    <a:pt x="17744" y="2080"/>
                  </a:lnTo>
                  <a:lnTo>
                    <a:pt x="22417" y="4156"/>
                  </a:lnTo>
                  <a:lnTo>
                    <a:pt x="23526" y="11861"/>
                  </a:lnTo>
                  <a:lnTo>
                    <a:pt x="20221" y="19280"/>
                  </a:lnTo>
                  <a:lnTo>
                    <a:pt x="16916" y="26704"/>
                  </a:lnTo>
                  <a:lnTo>
                    <a:pt x="10450" y="31035"/>
                  </a:lnTo>
                  <a:lnTo>
                    <a:pt x="5781" y="28954"/>
                  </a:lnTo>
                  <a:lnTo>
                    <a:pt x="1109" y="26877"/>
                  </a:lnTo>
                  <a:lnTo>
                    <a:pt x="0" y="19173"/>
                  </a:lnTo>
                  <a:lnTo>
                    <a:pt x="3304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1" name="object 21"/>
            <p:cNvSpPr/>
            <p:nvPr/>
          </p:nvSpPr>
          <p:spPr>
            <a:xfrm>
              <a:off x="10682025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61763" y="64714"/>
                  </a:moveTo>
                  <a:lnTo>
                    <a:pt x="116645" y="64714"/>
                  </a:lnTo>
                  <a:lnTo>
                    <a:pt x="121174" y="66406"/>
                  </a:lnTo>
                  <a:lnTo>
                    <a:pt x="123600" y="67694"/>
                  </a:lnTo>
                  <a:lnTo>
                    <a:pt x="125515" y="69412"/>
                  </a:lnTo>
                  <a:lnTo>
                    <a:pt x="126559" y="70370"/>
                  </a:lnTo>
                  <a:lnTo>
                    <a:pt x="127496" y="71489"/>
                  </a:lnTo>
                  <a:lnTo>
                    <a:pt x="128169" y="72659"/>
                  </a:lnTo>
                  <a:lnTo>
                    <a:pt x="130015" y="73101"/>
                  </a:lnTo>
                  <a:lnTo>
                    <a:pt x="131812" y="73843"/>
                  </a:lnTo>
                  <a:lnTo>
                    <a:pt x="135768" y="76328"/>
                  </a:lnTo>
                  <a:lnTo>
                    <a:pt x="137780" y="78337"/>
                  </a:lnTo>
                  <a:lnTo>
                    <a:pt x="139249" y="80907"/>
                  </a:lnTo>
                  <a:lnTo>
                    <a:pt x="140042" y="82310"/>
                  </a:lnTo>
                  <a:lnTo>
                    <a:pt x="140654" y="83830"/>
                  </a:lnTo>
                  <a:lnTo>
                    <a:pt x="141085" y="85407"/>
                  </a:lnTo>
                  <a:lnTo>
                    <a:pt x="160717" y="91397"/>
                  </a:lnTo>
                  <a:lnTo>
                    <a:pt x="177252" y="95217"/>
                  </a:lnTo>
                  <a:lnTo>
                    <a:pt x="189993" y="96690"/>
                  </a:lnTo>
                  <a:lnTo>
                    <a:pt x="198240" y="95642"/>
                  </a:lnTo>
                  <a:lnTo>
                    <a:pt x="198535" y="94627"/>
                  </a:lnTo>
                  <a:lnTo>
                    <a:pt x="198906" y="93593"/>
                  </a:lnTo>
                  <a:lnTo>
                    <a:pt x="199898" y="91397"/>
                  </a:lnTo>
                  <a:lnTo>
                    <a:pt x="200339" y="90573"/>
                  </a:lnTo>
                  <a:lnTo>
                    <a:pt x="200897" y="89677"/>
                  </a:lnTo>
                  <a:lnTo>
                    <a:pt x="199352" y="85360"/>
                  </a:lnTo>
                  <a:lnTo>
                    <a:pt x="193358" y="79373"/>
                  </a:lnTo>
                  <a:lnTo>
                    <a:pt x="190972" y="77606"/>
                  </a:lnTo>
                  <a:lnTo>
                    <a:pt x="160465" y="77606"/>
                  </a:lnTo>
                  <a:lnTo>
                    <a:pt x="156001" y="76051"/>
                  </a:lnTo>
                  <a:lnTo>
                    <a:pt x="154908" y="73789"/>
                  </a:lnTo>
                  <a:lnTo>
                    <a:pt x="155015" y="73027"/>
                  </a:lnTo>
                  <a:lnTo>
                    <a:pt x="155961" y="70312"/>
                  </a:lnTo>
                  <a:lnTo>
                    <a:pt x="156689" y="69494"/>
                  </a:lnTo>
                  <a:lnTo>
                    <a:pt x="157588" y="69002"/>
                  </a:lnTo>
                  <a:lnTo>
                    <a:pt x="158175" y="68671"/>
                  </a:lnTo>
                  <a:lnTo>
                    <a:pt x="159179" y="67694"/>
                  </a:lnTo>
                  <a:lnTo>
                    <a:pt x="160928" y="65750"/>
                  </a:lnTo>
                  <a:lnTo>
                    <a:pt x="161763" y="64714"/>
                  </a:lnTo>
                  <a:close/>
                </a:path>
                <a:path w="201295" h="97154">
                  <a:moveTo>
                    <a:pt x="173522" y="73343"/>
                  </a:moveTo>
                  <a:lnTo>
                    <a:pt x="171833" y="74548"/>
                  </a:lnTo>
                  <a:lnTo>
                    <a:pt x="169868" y="75488"/>
                  </a:lnTo>
                  <a:lnTo>
                    <a:pt x="164338" y="77349"/>
                  </a:lnTo>
                  <a:lnTo>
                    <a:pt x="160465" y="77606"/>
                  </a:lnTo>
                  <a:lnTo>
                    <a:pt x="190972" y="77606"/>
                  </a:lnTo>
                  <a:lnTo>
                    <a:pt x="186069" y="73977"/>
                  </a:lnTo>
                  <a:lnTo>
                    <a:pt x="178184" y="73977"/>
                  </a:lnTo>
                  <a:lnTo>
                    <a:pt x="175477" y="73789"/>
                  </a:lnTo>
                  <a:lnTo>
                    <a:pt x="174434" y="73599"/>
                  </a:lnTo>
                  <a:lnTo>
                    <a:pt x="173522" y="73343"/>
                  </a:lnTo>
                  <a:close/>
                </a:path>
                <a:path w="201295" h="97154">
                  <a:moveTo>
                    <a:pt x="106893" y="48503"/>
                  </a:moveTo>
                  <a:lnTo>
                    <a:pt x="69754" y="48503"/>
                  </a:lnTo>
                  <a:lnTo>
                    <a:pt x="72759" y="48791"/>
                  </a:lnTo>
                  <a:lnTo>
                    <a:pt x="83431" y="50587"/>
                  </a:lnTo>
                  <a:lnTo>
                    <a:pt x="90890" y="52876"/>
                  </a:lnTo>
                  <a:lnTo>
                    <a:pt x="102435" y="60883"/>
                  </a:lnTo>
                  <a:lnTo>
                    <a:pt x="106561" y="66147"/>
                  </a:lnTo>
                  <a:lnTo>
                    <a:pt x="109671" y="73681"/>
                  </a:lnTo>
                  <a:lnTo>
                    <a:pt x="113919" y="75399"/>
                  </a:lnTo>
                  <a:lnTo>
                    <a:pt x="114560" y="74949"/>
                  </a:lnTo>
                  <a:lnTo>
                    <a:pt x="114368" y="73789"/>
                  </a:lnTo>
                  <a:lnTo>
                    <a:pt x="114269" y="73343"/>
                  </a:lnTo>
                  <a:lnTo>
                    <a:pt x="114065" y="72659"/>
                  </a:lnTo>
                  <a:lnTo>
                    <a:pt x="113981" y="72439"/>
                  </a:lnTo>
                  <a:lnTo>
                    <a:pt x="113008" y="70456"/>
                  </a:lnTo>
                  <a:lnTo>
                    <a:pt x="113116" y="68671"/>
                  </a:lnTo>
                  <a:lnTo>
                    <a:pt x="114167" y="65844"/>
                  </a:lnTo>
                  <a:lnTo>
                    <a:pt x="116645" y="64714"/>
                  </a:lnTo>
                  <a:lnTo>
                    <a:pt x="161763" y="64714"/>
                  </a:lnTo>
                  <a:lnTo>
                    <a:pt x="162374" y="63892"/>
                  </a:lnTo>
                  <a:lnTo>
                    <a:pt x="134166" y="63892"/>
                  </a:lnTo>
                  <a:lnTo>
                    <a:pt x="132178" y="62031"/>
                  </a:lnTo>
                  <a:lnTo>
                    <a:pt x="132110" y="59835"/>
                  </a:lnTo>
                  <a:lnTo>
                    <a:pt x="104747" y="59835"/>
                  </a:lnTo>
                  <a:lnTo>
                    <a:pt x="102759" y="57971"/>
                  </a:lnTo>
                  <a:lnTo>
                    <a:pt x="102694" y="54277"/>
                  </a:lnTo>
                  <a:lnTo>
                    <a:pt x="103116" y="53277"/>
                  </a:lnTo>
                  <a:lnTo>
                    <a:pt x="104553" y="51789"/>
                  </a:lnTo>
                  <a:lnTo>
                    <a:pt x="105736" y="50292"/>
                  </a:lnTo>
                  <a:lnTo>
                    <a:pt x="106893" y="48503"/>
                  </a:lnTo>
                  <a:close/>
                </a:path>
                <a:path w="201295" h="97154">
                  <a:moveTo>
                    <a:pt x="183991" y="72439"/>
                  </a:moveTo>
                  <a:lnTo>
                    <a:pt x="183289" y="72763"/>
                  </a:lnTo>
                  <a:lnTo>
                    <a:pt x="182591" y="73027"/>
                  </a:lnTo>
                  <a:lnTo>
                    <a:pt x="179916" y="73800"/>
                  </a:lnTo>
                  <a:lnTo>
                    <a:pt x="178184" y="73977"/>
                  </a:lnTo>
                  <a:lnTo>
                    <a:pt x="186069" y="73977"/>
                  </a:lnTo>
                  <a:lnTo>
                    <a:pt x="183991" y="72439"/>
                  </a:lnTo>
                  <a:close/>
                </a:path>
                <a:path w="201295" h="97154">
                  <a:moveTo>
                    <a:pt x="154906" y="53971"/>
                  </a:moveTo>
                  <a:lnTo>
                    <a:pt x="150950" y="55127"/>
                  </a:lnTo>
                  <a:lnTo>
                    <a:pt x="149354" y="57344"/>
                  </a:lnTo>
                  <a:lnTo>
                    <a:pt x="147515" y="59069"/>
                  </a:lnTo>
                  <a:lnTo>
                    <a:pt x="142334" y="62731"/>
                  </a:lnTo>
                  <a:lnTo>
                    <a:pt x="138778" y="63742"/>
                  </a:lnTo>
                  <a:lnTo>
                    <a:pt x="134166" y="63892"/>
                  </a:lnTo>
                  <a:lnTo>
                    <a:pt x="162374" y="63892"/>
                  </a:lnTo>
                  <a:lnTo>
                    <a:pt x="162403" y="63742"/>
                  </a:lnTo>
                  <a:lnTo>
                    <a:pt x="161358" y="61808"/>
                  </a:lnTo>
                  <a:lnTo>
                    <a:pt x="160504" y="59573"/>
                  </a:lnTo>
                  <a:lnTo>
                    <a:pt x="159828" y="56794"/>
                  </a:lnTo>
                  <a:lnTo>
                    <a:pt x="158136" y="55807"/>
                  </a:lnTo>
                  <a:lnTo>
                    <a:pt x="154906" y="53971"/>
                  </a:lnTo>
                  <a:close/>
                </a:path>
                <a:path w="201295" h="97154">
                  <a:moveTo>
                    <a:pt x="135210" y="46865"/>
                  </a:moveTo>
                  <a:lnTo>
                    <a:pt x="120305" y="52614"/>
                  </a:lnTo>
                  <a:lnTo>
                    <a:pt x="118769" y="54403"/>
                  </a:lnTo>
                  <a:lnTo>
                    <a:pt x="116994" y="55858"/>
                  </a:lnTo>
                  <a:lnTo>
                    <a:pt x="112335" y="58831"/>
                  </a:lnTo>
                  <a:lnTo>
                    <a:pt x="109178" y="59692"/>
                  </a:lnTo>
                  <a:lnTo>
                    <a:pt x="104747" y="59835"/>
                  </a:lnTo>
                  <a:lnTo>
                    <a:pt x="132110" y="59835"/>
                  </a:lnTo>
                  <a:lnTo>
                    <a:pt x="132067" y="58446"/>
                  </a:lnTo>
                  <a:lnTo>
                    <a:pt x="132539" y="57334"/>
                  </a:lnTo>
                  <a:lnTo>
                    <a:pt x="134127" y="55692"/>
                  </a:lnTo>
                  <a:lnTo>
                    <a:pt x="135660" y="53716"/>
                  </a:lnTo>
                  <a:lnTo>
                    <a:pt x="137244" y="51088"/>
                  </a:lnTo>
                  <a:lnTo>
                    <a:pt x="137752" y="50163"/>
                  </a:lnTo>
                  <a:lnTo>
                    <a:pt x="136934" y="49277"/>
                  </a:lnTo>
                  <a:lnTo>
                    <a:pt x="136247" y="48405"/>
                  </a:lnTo>
                  <a:lnTo>
                    <a:pt x="135210" y="46865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0" y="9493"/>
                  </a:lnTo>
                  <a:lnTo>
                    <a:pt x="7431" y="17529"/>
                  </a:lnTo>
                  <a:lnTo>
                    <a:pt x="19940" y="27178"/>
                  </a:lnTo>
                  <a:lnTo>
                    <a:pt x="36832" y="37970"/>
                  </a:lnTo>
                  <a:lnTo>
                    <a:pt x="57410" y="49439"/>
                  </a:lnTo>
                  <a:lnTo>
                    <a:pt x="57935" y="49277"/>
                  </a:lnTo>
                  <a:lnTo>
                    <a:pt x="61031" y="48791"/>
                  </a:lnTo>
                  <a:lnTo>
                    <a:pt x="63756" y="48603"/>
                  </a:lnTo>
                  <a:lnTo>
                    <a:pt x="69754" y="48503"/>
                  </a:lnTo>
                  <a:lnTo>
                    <a:pt x="106893" y="48503"/>
                  </a:lnTo>
                  <a:lnTo>
                    <a:pt x="107533" y="47513"/>
                  </a:lnTo>
                  <a:lnTo>
                    <a:pt x="104350" y="44338"/>
                  </a:lnTo>
                  <a:lnTo>
                    <a:pt x="102494" y="40734"/>
                  </a:lnTo>
                  <a:lnTo>
                    <a:pt x="100282" y="35945"/>
                  </a:lnTo>
                  <a:lnTo>
                    <a:pt x="100131" y="32424"/>
                  </a:lnTo>
                  <a:lnTo>
                    <a:pt x="100837" y="29217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4226" y="0"/>
                  </a:moveTo>
                  <a:lnTo>
                    <a:pt x="100952" y="28796"/>
                  </a:lnTo>
                  <a:lnTo>
                    <a:pt x="101297" y="27571"/>
                  </a:lnTo>
                  <a:lnTo>
                    <a:pt x="69607" y="14936"/>
                  </a:lnTo>
                  <a:lnTo>
                    <a:pt x="41689" y="5835"/>
                  </a:lnTo>
                  <a:lnTo>
                    <a:pt x="19307" y="71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2" name="object 22"/>
            <p:cNvSpPr/>
            <p:nvPr/>
          </p:nvSpPr>
          <p:spPr>
            <a:xfrm>
              <a:off x="10682026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4226" y="0"/>
                  </a:moveTo>
                  <a:lnTo>
                    <a:pt x="19307" y="710"/>
                  </a:lnTo>
                  <a:lnTo>
                    <a:pt x="41689" y="5835"/>
                  </a:lnTo>
                  <a:lnTo>
                    <a:pt x="69607" y="14936"/>
                  </a:lnTo>
                  <a:lnTo>
                    <a:pt x="101297" y="27571"/>
                  </a:lnTo>
                  <a:lnTo>
                    <a:pt x="101172" y="27968"/>
                  </a:lnTo>
                  <a:lnTo>
                    <a:pt x="101057" y="28379"/>
                  </a:lnTo>
                  <a:lnTo>
                    <a:pt x="100952" y="28796"/>
                  </a:lnTo>
                  <a:lnTo>
                    <a:pt x="4226" y="0"/>
                  </a:lnTo>
                  <a:close/>
                </a:path>
                <a:path w="201295" h="97154">
                  <a:moveTo>
                    <a:pt x="100952" y="28796"/>
                  </a:moveTo>
                  <a:lnTo>
                    <a:pt x="100905" y="28933"/>
                  </a:lnTo>
                  <a:lnTo>
                    <a:pt x="100866" y="29074"/>
                  </a:lnTo>
                  <a:lnTo>
                    <a:pt x="100837" y="29217"/>
                  </a:lnTo>
                  <a:lnTo>
                    <a:pt x="100131" y="32424"/>
                  </a:lnTo>
                  <a:lnTo>
                    <a:pt x="100282" y="35945"/>
                  </a:lnTo>
                  <a:lnTo>
                    <a:pt x="102162" y="40082"/>
                  </a:lnTo>
                  <a:lnTo>
                    <a:pt x="102320" y="40396"/>
                  </a:lnTo>
                  <a:lnTo>
                    <a:pt x="102403" y="40561"/>
                  </a:lnTo>
                  <a:lnTo>
                    <a:pt x="102494" y="40734"/>
                  </a:lnTo>
                  <a:lnTo>
                    <a:pt x="104350" y="44338"/>
                  </a:lnTo>
                  <a:lnTo>
                    <a:pt x="107533" y="47513"/>
                  </a:lnTo>
                  <a:lnTo>
                    <a:pt x="107328" y="47854"/>
                  </a:lnTo>
                  <a:lnTo>
                    <a:pt x="107112" y="48194"/>
                  </a:lnTo>
                  <a:lnTo>
                    <a:pt x="106889" y="48532"/>
                  </a:lnTo>
                  <a:lnTo>
                    <a:pt x="105736" y="50292"/>
                  </a:lnTo>
                  <a:lnTo>
                    <a:pt x="104553" y="51789"/>
                  </a:lnTo>
                  <a:lnTo>
                    <a:pt x="103897" y="52467"/>
                  </a:lnTo>
                  <a:lnTo>
                    <a:pt x="103116" y="53277"/>
                  </a:lnTo>
                  <a:lnTo>
                    <a:pt x="102647" y="54389"/>
                  </a:lnTo>
                  <a:lnTo>
                    <a:pt x="102688" y="55599"/>
                  </a:lnTo>
                  <a:lnTo>
                    <a:pt x="102759" y="57971"/>
                  </a:lnTo>
                  <a:lnTo>
                    <a:pt x="104747" y="59835"/>
                  </a:lnTo>
                  <a:lnTo>
                    <a:pt x="107115" y="59761"/>
                  </a:lnTo>
                  <a:lnTo>
                    <a:pt x="109178" y="59692"/>
                  </a:lnTo>
                  <a:lnTo>
                    <a:pt x="112335" y="58831"/>
                  </a:lnTo>
                  <a:lnTo>
                    <a:pt x="115406" y="56869"/>
                  </a:lnTo>
                  <a:lnTo>
                    <a:pt x="117073" y="55807"/>
                  </a:lnTo>
                  <a:lnTo>
                    <a:pt x="118769" y="54403"/>
                  </a:lnTo>
                  <a:lnTo>
                    <a:pt x="120305" y="52614"/>
                  </a:lnTo>
                  <a:lnTo>
                    <a:pt x="123532" y="52549"/>
                  </a:lnTo>
                  <a:lnTo>
                    <a:pt x="135210" y="46865"/>
                  </a:lnTo>
                  <a:lnTo>
                    <a:pt x="135483" y="47276"/>
                  </a:lnTo>
                  <a:lnTo>
                    <a:pt x="135578" y="47419"/>
                  </a:lnTo>
                  <a:lnTo>
                    <a:pt x="136247" y="48405"/>
                  </a:lnTo>
                  <a:lnTo>
                    <a:pt x="136970" y="49323"/>
                  </a:lnTo>
                  <a:lnTo>
                    <a:pt x="137745" y="50155"/>
                  </a:lnTo>
                  <a:lnTo>
                    <a:pt x="137518" y="50613"/>
                  </a:lnTo>
                  <a:lnTo>
                    <a:pt x="137244" y="51088"/>
                  </a:lnTo>
                  <a:lnTo>
                    <a:pt x="136952" y="51569"/>
                  </a:lnTo>
                  <a:lnTo>
                    <a:pt x="135661" y="53716"/>
                  </a:lnTo>
                  <a:lnTo>
                    <a:pt x="134127" y="55692"/>
                  </a:lnTo>
                  <a:lnTo>
                    <a:pt x="133319" y="56524"/>
                  </a:lnTo>
                  <a:lnTo>
                    <a:pt x="132539" y="57334"/>
                  </a:lnTo>
                  <a:lnTo>
                    <a:pt x="132067" y="58446"/>
                  </a:lnTo>
                  <a:lnTo>
                    <a:pt x="132107" y="59659"/>
                  </a:lnTo>
                  <a:lnTo>
                    <a:pt x="132178" y="62031"/>
                  </a:lnTo>
                  <a:lnTo>
                    <a:pt x="134166" y="63892"/>
                  </a:lnTo>
                  <a:lnTo>
                    <a:pt x="136538" y="63821"/>
                  </a:lnTo>
                  <a:lnTo>
                    <a:pt x="138778" y="63742"/>
                  </a:lnTo>
                  <a:lnTo>
                    <a:pt x="150950" y="55127"/>
                  </a:lnTo>
                  <a:lnTo>
                    <a:pt x="151572" y="55033"/>
                  </a:lnTo>
                  <a:lnTo>
                    <a:pt x="154906" y="53971"/>
                  </a:lnTo>
                  <a:lnTo>
                    <a:pt x="156584" y="54918"/>
                  </a:lnTo>
                  <a:lnTo>
                    <a:pt x="158225" y="55858"/>
                  </a:lnTo>
                  <a:lnTo>
                    <a:pt x="159828" y="56794"/>
                  </a:lnTo>
                  <a:lnTo>
                    <a:pt x="159928" y="57203"/>
                  </a:lnTo>
                  <a:lnTo>
                    <a:pt x="160504" y="59573"/>
                  </a:lnTo>
                  <a:lnTo>
                    <a:pt x="161358" y="61808"/>
                  </a:lnTo>
                  <a:lnTo>
                    <a:pt x="162438" y="63806"/>
                  </a:lnTo>
                  <a:lnTo>
                    <a:pt x="161706" y="64790"/>
                  </a:lnTo>
                  <a:lnTo>
                    <a:pt x="160928" y="65750"/>
                  </a:lnTo>
                  <a:lnTo>
                    <a:pt x="160156" y="66610"/>
                  </a:lnTo>
                  <a:lnTo>
                    <a:pt x="159104" y="67777"/>
                  </a:lnTo>
                  <a:lnTo>
                    <a:pt x="158175" y="68671"/>
                  </a:lnTo>
                  <a:lnTo>
                    <a:pt x="157585" y="68997"/>
                  </a:lnTo>
                  <a:lnTo>
                    <a:pt x="156689" y="69494"/>
                  </a:lnTo>
                  <a:lnTo>
                    <a:pt x="155961" y="70312"/>
                  </a:lnTo>
                  <a:lnTo>
                    <a:pt x="155597" y="71355"/>
                  </a:lnTo>
                  <a:lnTo>
                    <a:pt x="154816" y="73599"/>
                  </a:lnTo>
                  <a:lnTo>
                    <a:pt x="156001" y="76051"/>
                  </a:lnTo>
                  <a:lnTo>
                    <a:pt x="158244" y="76832"/>
                  </a:lnTo>
                  <a:lnTo>
                    <a:pt x="160465" y="77606"/>
                  </a:lnTo>
                  <a:lnTo>
                    <a:pt x="173522" y="73343"/>
                  </a:lnTo>
                  <a:lnTo>
                    <a:pt x="174487" y="73613"/>
                  </a:lnTo>
                  <a:lnTo>
                    <a:pt x="175477" y="73789"/>
                  </a:lnTo>
                  <a:lnTo>
                    <a:pt x="176492" y="73858"/>
                  </a:lnTo>
                  <a:lnTo>
                    <a:pt x="178184" y="73977"/>
                  </a:lnTo>
                  <a:lnTo>
                    <a:pt x="179916" y="73800"/>
                  </a:lnTo>
                  <a:lnTo>
                    <a:pt x="181662" y="73299"/>
                  </a:lnTo>
                  <a:lnTo>
                    <a:pt x="181889" y="73238"/>
                  </a:lnTo>
                  <a:lnTo>
                    <a:pt x="182591" y="73027"/>
                  </a:lnTo>
                  <a:lnTo>
                    <a:pt x="183289" y="72763"/>
                  </a:lnTo>
                  <a:lnTo>
                    <a:pt x="183991" y="72439"/>
                  </a:lnTo>
                  <a:lnTo>
                    <a:pt x="193358" y="79373"/>
                  </a:lnTo>
                  <a:lnTo>
                    <a:pt x="199352" y="85360"/>
                  </a:lnTo>
                  <a:lnTo>
                    <a:pt x="200897" y="89677"/>
                  </a:lnTo>
                  <a:lnTo>
                    <a:pt x="200339" y="90573"/>
                  </a:lnTo>
                  <a:lnTo>
                    <a:pt x="199820" y="91541"/>
                  </a:lnTo>
                  <a:lnTo>
                    <a:pt x="199364" y="92568"/>
                  </a:lnTo>
                  <a:lnTo>
                    <a:pt x="198906" y="93593"/>
                  </a:lnTo>
                  <a:lnTo>
                    <a:pt x="198535" y="94627"/>
                  </a:lnTo>
                  <a:lnTo>
                    <a:pt x="198240" y="95642"/>
                  </a:lnTo>
                  <a:lnTo>
                    <a:pt x="189993" y="96690"/>
                  </a:lnTo>
                  <a:lnTo>
                    <a:pt x="177252" y="95217"/>
                  </a:lnTo>
                  <a:lnTo>
                    <a:pt x="160717" y="91397"/>
                  </a:lnTo>
                  <a:lnTo>
                    <a:pt x="141085" y="85407"/>
                  </a:lnTo>
                  <a:lnTo>
                    <a:pt x="140654" y="83830"/>
                  </a:lnTo>
                  <a:lnTo>
                    <a:pt x="140042" y="82310"/>
                  </a:lnTo>
                  <a:lnTo>
                    <a:pt x="139236" y="80914"/>
                  </a:lnTo>
                  <a:lnTo>
                    <a:pt x="137780" y="78337"/>
                  </a:lnTo>
                  <a:lnTo>
                    <a:pt x="135768" y="76328"/>
                  </a:lnTo>
                  <a:lnTo>
                    <a:pt x="133468" y="74884"/>
                  </a:lnTo>
                  <a:lnTo>
                    <a:pt x="131812" y="73843"/>
                  </a:lnTo>
                  <a:lnTo>
                    <a:pt x="130015" y="73101"/>
                  </a:lnTo>
                  <a:lnTo>
                    <a:pt x="128169" y="72659"/>
                  </a:lnTo>
                  <a:lnTo>
                    <a:pt x="127474" y="71450"/>
                  </a:lnTo>
                  <a:lnTo>
                    <a:pt x="126559" y="70370"/>
                  </a:lnTo>
                  <a:lnTo>
                    <a:pt x="125505" y="69423"/>
                  </a:lnTo>
                  <a:lnTo>
                    <a:pt x="123600" y="67694"/>
                  </a:lnTo>
                  <a:lnTo>
                    <a:pt x="121174" y="66406"/>
                  </a:lnTo>
                  <a:lnTo>
                    <a:pt x="118866" y="65542"/>
                  </a:lnTo>
                  <a:lnTo>
                    <a:pt x="116645" y="64714"/>
                  </a:lnTo>
                  <a:lnTo>
                    <a:pt x="114167" y="65844"/>
                  </a:lnTo>
                  <a:lnTo>
                    <a:pt x="113340" y="68069"/>
                  </a:lnTo>
                  <a:lnTo>
                    <a:pt x="112908" y="69229"/>
                  </a:lnTo>
                  <a:lnTo>
                    <a:pt x="113008" y="70456"/>
                  </a:lnTo>
                  <a:lnTo>
                    <a:pt x="113520" y="71485"/>
                  </a:lnTo>
                  <a:lnTo>
                    <a:pt x="114027" y="72533"/>
                  </a:lnTo>
                  <a:lnTo>
                    <a:pt x="114326" y="73537"/>
                  </a:lnTo>
                  <a:lnTo>
                    <a:pt x="114488" y="74474"/>
                  </a:lnTo>
                  <a:lnTo>
                    <a:pt x="114560" y="74949"/>
                  </a:lnTo>
                  <a:lnTo>
                    <a:pt x="114345" y="75093"/>
                  </a:lnTo>
                  <a:lnTo>
                    <a:pt x="114128" y="75244"/>
                  </a:lnTo>
                  <a:lnTo>
                    <a:pt x="106561" y="66147"/>
                  </a:lnTo>
                  <a:lnTo>
                    <a:pt x="102435" y="60883"/>
                  </a:lnTo>
                  <a:lnTo>
                    <a:pt x="69754" y="48503"/>
                  </a:lnTo>
                  <a:lnTo>
                    <a:pt x="66136" y="48564"/>
                  </a:lnTo>
                  <a:lnTo>
                    <a:pt x="63756" y="48603"/>
                  </a:lnTo>
                  <a:lnTo>
                    <a:pt x="61031" y="48791"/>
                  </a:lnTo>
                  <a:lnTo>
                    <a:pt x="58216" y="49233"/>
                  </a:lnTo>
                  <a:lnTo>
                    <a:pt x="57935" y="49277"/>
                  </a:lnTo>
                  <a:lnTo>
                    <a:pt x="57668" y="49348"/>
                  </a:lnTo>
                  <a:lnTo>
                    <a:pt x="57410" y="49439"/>
                  </a:lnTo>
                  <a:lnTo>
                    <a:pt x="36832" y="37970"/>
                  </a:lnTo>
                  <a:lnTo>
                    <a:pt x="19940" y="27178"/>
                  </a:lnTo>
                  <a:lnTo>
                    <a:pt x="7431" y="17529"/>
                  </a:lnTo>
                  <a:lnTo>
                    <a:pt x="0" y="9493"/>
                  </a:lnTo>
                  <a:lnTo>
                    <a:pt x="1007" y="8171"/>
                  </a:lnTo>
                  <a:lnTo>
                    <a:pt x="1912" y="6659"/>
                  </a:lnTo>
                  <a:lnTo>
                    <a:pt x="2657" y="4985"/>
                  </a:lnTo>
                  <a:lnTo>
                    <a:pt x="3398" y="3318"/>
                  </a:lnTo>
                  <a:lnTo>
                    <a:pt x="3920" y="1630"/>
                  </a:lnTo>
                  <a:lnTo>
                    <a:pt x="4226" y="0"/>
                  </a:lnTo>
                  <a:lnTo>
                    <a:pt x="100952" y="28796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3" name="object 23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6296" y="2625"/>
                  </a:lnTo>
                  <a:lnTo>
                    <a:pt x="6131" y="5108"/>
                  </a:lnTo>
                  <a:lnTo>
                    <a:pt x="4010" y="9874"/>
                  </a:lnTo>
                  <a:lnTo>
                    <a:pt x="2275" y="11656"/>
                  </a:lnTo>
                  <a:lnTo>
                    <a:pt x="0" y="13057"/>
                  </a:lnTo>
                  <a:lnTo>
                    <a:pt x="15065" y="25231"/>
                  </a:lnTo>
                  <a:lnTo>
                    <a:pt x="68028" y="55895"/>
                  </a:lnTo>
                  <a:lnTo>
                    <a:pt x="102806" y="72378"/>
                  </a:lnTo>
                  <a:lnTo>
                    <a:pt x="141914" y="88572"/>
                  </a:lnTo>
                  <a:lnTo>
                    <a:pt x="203516" y="107505"/>
                  </a:lnTo>
                  <a:lnTo>
                    <a:pt x="221168" y="108922"/>
                  </a:lnTo>
                  <a:lnTo>
                    <a:pt x="221482" y="107429"/>
                  </a:lnTo>
                  <a:lnTo>
                    <a:pt x="221975" y="105888"/>
                  </a:lnTo>
                  <a:lnTo>
                    <a:pt x="223332" y="102839"/>
                  </a:lnTo>
                  <a:lnTo>
                    <a:pt x="224146" y="101445"/>
                  </a:lnTo>
                  <a:lnTo>
                    <a:pt x="225049" y="100207"/>
                  </a:lnTo>
                  <a:lnTo>
                    <a:pt x="212185" y="88040"/>
                  </a:lnTo>
                  <a:lnTo>
                    <a:pt x="156893" y="54929"/>
                  </a:lnTo>
                  <a:lnTo>
                    <a:pt x="118689" y="36702"/>
                  </a:lnTo>
                  <a:lnTo>
                    <a:pt x="83170" y="21889"/>
                  </a:lnTo>
                  <a:lnTo>
                    <a:pt x="24944" y="3050"/>
                  </a:lnTo>
                  <a:lnTo>
                    <a:pt x="5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4" name="object 24"/>
            <p:cNvSpPr/>
            <p:nvPr/>
          </p:nvSpPr>
          <p:spPr>
            <a:xfrm>
              <a:off x="10445113" y="3396684"/>
              <a:ext cx="225425" cy="109220"/>
            </a:xfrm>
            <a:custGeom>
              <a:avLst/>
              <a:gdLst/>
              <a:ahLst/>
              <a:cxnLst/>
              <a:rect l="l" t="t" r="r" b="b"/>
              <a:pathLst>
                <a:path w="225425" h="109220">
                  <a:moveTo>
                    <a:pt x="5817" y="0"/>
                  </a:moveTo>
                  <a:lnTo>
                    <a:pt x="51325" y="10509"/>
                  </a:lnTo>
                  <a:lnTo>
                    <a:pt x="118689" y="36702"/>
                  </a:lnTo>
                  <a:lnTo>
                    <a:pt x="156893" y="54929"/>
                  </a:lnTo>
                  <a:lnTo>
                    <a:pt x="212185" y="88040"/>
                  </a:lnTo>
                  <a:lnTo>
                    <a:pt x="225049" y="100207"/>
                  </a:lnTo>
                  <a:lnTo>
                    <a:pt x="224146" y="101445"/>
                  </a:lnTo>
                  <a:lnTo>
                    <a:pt x="223332" y="102839"/>
                  </a:lnTo>
                  <a:lnTo>
                    <a:pt x="222652" y="104365"/>
                  </a:lnTo>
                  <a:lnTo>
                    <a:pt x="221975" y="105888"/>
                  </a:lnTo>
                  <a:lnTo>
                    <a:pt x="221482" y="107429"/>
                  </a:lnTo>
                  <a:lnTo>
                    <a:pt x="221168" y="108922"/>
                  </a:lnTo>
                  <a:lnTo>
                    <a:pt x="203516" y="107505"/>
                  </a:lnTo>
                  <a:lnTo>
                    <a:pt x="141914" y="88572"/>
                  </a:lnTo>
                  <a:lnTo>
                    <a:pt x="102806" y="72378"/>
                  </a:lnTo>
                  <a:lnTo>
                    <a:pt x="68028" y="55895"/>
                  </a:lnTo>
                  <a:lnTo>
                    <a:pt x="15065" y="25231"/>
                  </a:lnTo>
                  <a:lnTo>
                    <a:pt x="0" y="13057"/>
                  </a:lnTo>
                  <a:lnTo>
                    <a:pt x="2275" y="11656"/>
                  </a:lnTo>
                  <a:lnTo>
                    <a:pt x="4010" y="9874"/>
                  </a:lnTo>
                  <a:lnTo>
                    <a:pt x="5028" y="7647"/>
                  </a:lnTo>
                  <a:lnTo>
                    <a:pt x="5089" y="7516"/>
                  </a:lnTo>
                  <a:lnTo>
                    <a:pt x="5144" y="7387"/>
                  </a:lnTo>
                  <a:lnTo>
                    <a:pt x="6131" y="5108"/>
                  </a:lnTo>
                  <a:lnTo>
                    <a:pt x="6296" y="2625"/>
                  </a:lnTo>
                  <a:lnTo>
                    <a:pt x="581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5" name="object 25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29707" y="0"/>
                  </a:move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6" name="object 26"/>
            <p:cNvSpPr/>
            <p:nvPr/>
          </p:nvSpPr>
          <p:spPr>
            <a:xfrm>
              <a:off x="10111219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75109" y="88002"/>
                  </a:moveTo>
                  <a:lnTo>
                    <a:pt x="175296" y="87030"/>
                  </a:lnTo>
                  <a:lnTo>
                    <a:pt x="134069" y="68614"/>
                  </a:lnTo>
                  <a:lnTo>
                    <a:pt x="98002" y="49926"/>
                  </a:lnTo>
                  <a:lnTo>
                    <a:pt x="64184" y="28033"/>
                  </a:lnTo>
                  <a:lnTo>
                    <a:pt x="29707" y="0"/>
                  </a:lnTo>
                  <a:lnTo>
                    <a:pt x="15808" y="12782"/>
                  </a:lnTo>
                  <a:lnTo>
                    <a:pt x="5719" y="29297"/>
                  </a:lnTo>
                  <a:lnTo>
                    <a:pt x="197" y="47845"/>
                  </a:lnTo>
                  <a:lnTo>
                    <a:pt x="0" y="66726"/>
                  </a:lnTo>
                  <a:lnTo>
                    <a:pt x="40292" y="72842"/>
                  </a:lnTo>
                  <a:lnTo>
                    <a:pt x="76122" y="81952"/>
                  </a:lnTo>
                  <a:lnTo>
                    <a:pt x="110617" y="94207"/>
                  </a:lnTo>
                  <a:lnTo>
                    <a:pt x="146907" y="109757"/>
                  </a:lnTo>
                  <a:lnTo>
                    <a:pt x="140526" y="103690"/>
                  </a:lnTo>
                  <a:lnTo>
                    <a:pt x="136180" y="98113"/>
                  </a:lnTo>
                  <a:lnTo>
                    <a:pt x="134071" y="93191"/>
                  </a:lnTo>
                  <a:lnTo>
                    <a:pt x="134403" y="89090"/>
                  </a:lnTo>
                  <a:lnTo>
                    <a:pt x="139002" y="85259"/>
                  </a:lnTo>
                  <a:lnTo>
                    <a:pt x="147791" y="83875"/>
                  </a:lnTo>
                  <a:lnTo>
                    <a:pt x="160063" y="84827"/>
                  </a:lnTo>
                  <a:lnTo>
                    <a:pt x="175109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7" name="object 27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56120" y="0"/>
                  </a:move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8" name="object 28"/>
            <p:cNvSpPr/>
            <p:nvPr/>
          </p:nvSpPr>
          <p:spPr>
            <a:xfrm>
              <a:off x="10013881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124838" y="68667"/>
                  </a:moveTo>
                  <a:lnTo>
                    <a:pt x="106546" y="55461"/>
                  </a:lnTo>
                  <a:lnTo>
                    <a:pt x="89774" y="40284"/>
                  </a:lnTo>
                  <a:lnTo>
                    <a:pt x="73356" y="22132"/>
                  </a:lnTo>
                  <a:lnTo>
                    <a:pt x="56120" y="0"/>
                  </a:lnTo>
                  <a:lnTo>
                    <a:pt x="31054" y="24291"/>
                  </a:lnTo>
                  <a:lnTo>
                    <a:pt x="12426" y="55550"/>
                  </a:lnTo>
                  <a:lnTo>
                    <a:pt x="1616" y="90546"/>
                  </a:lnTo>
                  <a:lnTo>
                    <a:pt x="0" y="126049"/>
                  </a:lnTo>
                  <a:lnTo>
                    <a:pt x="27981" y="124048"/>
                  </a:lnTo>
                  <a:lnTo>
                    <a:pt x="52457" y="124103"/>
                  </a:lnTo>
                  <a:lnTo>
                    <a:pt x="74957" y="126412"/>
                  </a:lnTo>
                  <a:lnTo>
                    <a:pt x="97010" y="131171"/>
                  </a:lnTo>
                  <a:lnTo>
                    <a:pt x="97765" y="113597"/>
                  </a:lnTo>
                  <a:lnTo>
                    <a:pt x="103058" y="96417"/>
                  </a:lnTo>
                  <a:lnTo>
                    <a:pt x="112284" y="80988"/>
                  </a:lnTo>
                  <a:lnTo>
                    <a:pt x="124838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199" name="object 29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48577" y="0"/>
                  </a:move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8829" y="47643"/>
                  </a:ln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48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0" name="object 30"/>
            <p:cNvSpPr/>
            <p:nvPr/>
          </p:nvSpPr>
          <p:spPr>
            <a:xfrm>
              <a:off x="9948116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108829" y="47643"/>
                  </a:moveTo>
                  <a:lnTo>
                    <a:pt x="86222" y="13772"/>
                  </a:lnTo>
                  <a:lnTo>
                    <a:pt x="67759" y="6598"/>
                  </a:lnTo>
                  <a:lnTo>
                    <a:pt x="61449" y="4510"/>
                  </a:lnTo>
                  <a:lnTo>
                    <a:pt x="55221" y="2350"/>
                  </a:lnTo>
                  <a:lnTo>
                    <a:pt x="48577" y="0"/>
                  </a:lnTo>
                  <a:lnTo>
                    <a:pt x="51228" y="3805"/>
                  </a:lnTo>
                  <a:lnTo>
                    <a:pt x="54208" y="6796"/>
                  </a:lnTo>
                  <a:lnTo>
                    <a:pt x="57373" y="9328"/>
                  </a:lnTo>
                  <a:lnTo>
                    <a:pt x="44766" y="10838"/>
                  </a:lnTo>
                  <a:lnTo>
                    <a:pt x="31319" y="11324"/>
                  </a:lnTo>
                  <a:lnTo>
                    <a:pt x="16555" y="10210"/>
                  </a:lnTo>
                  <a:lnTo>
                    <a:pt x="0" y="6919"/>
                  </a:lnTo>
                  <a:lnTo>
                    <a:pt x="10604" y="20409"/>
                  </a:lnTo>
                  <a:lnTo>
                    <a:pt x="20941" y="26783"/>
                  </a:lnTo>
                  <a:lnTo>
                    <a:pt x="32562" y="28292"/>
                  </a:lnTo>
                  <a:lnTo>
                    <a:pt x="47019" y="27187"/>
                  </a:lnTo>
                  <a:lnTo>
                    <a:pt x="66720" y="28125"/>
                  </a:lnTo>
                  <a:lnTo>
                    <a:pt x="80046" y="34740"/>
                  </a:lnTo>
                  <a:lnTo>
                    <a:pt x="89728" y="45516"/>
                  </a:lnTo>
                  <a:lnTo>
                    <a:pt x="98499" y="58939"/>
                  </a:lnTo>
                  <a:lnTo>
                    <a:pt x="101946" y="55174"/>
                  </a:lnTo>
                  <a:lnTo>
                    <a:pt x="105387" y="51409"/>
                  </a:lnTo>
                  <a:lnTo>
                    <a:pt x="108829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1" name="object 31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14414" y="0"/>
                  </a:move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18477" y="98931"/>
                  </a:lnTo>
                  <a:lnTo>
                    <a:pt x="110381" y="98985"/>
                  </a:lnTo>
                  <a:lnTo>
                    <a:pt x="69203" y="87551"/>
                  </a:lnTo>
                  <a:lnTo>
                    <a:pt x="94191" y="90356"/>
                  </a:lnTo>
                  <a:lnTo>
                    <a:pt x="108051" y="90712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lnTo>
                    <a:pt x="140395" y="5162"/>
                  </a:lnTo>
                  <a:lnTo>
                    <a:pt x="11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2" name="object 32"/>
            <p:cNvSpPr/>
            <p:nvPr/>
          </p:nvSpPr>
          <p:spPr>
            <a:xfrm>
              <a:off x="9875977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165426" y="32665"/>
                  </a:moveTo>
                  <a:lnTo>
                    <a:pt x="140395" y="5162"/>
                  </a:lnTo>
                  <a:lnTo>
                    <a:pt x="114414" y="0"/>
                  </a:lnTo>
                  <a:lnTo>
                    <a:pt x="84406" y="5333"/>
                  </a:lnTo>
                  <a:lnTo>
                    <a:pt x="47294" y="9318"/>
                  </a:lnTo>
                  <a:lnTo>
                    <a:pt x="0" y="110"/>
                  </a:lnTo>
                  <a:lnTo>
                    <a:pt x="14234" y="20768"/>
                  </a:lnTo>
                  <a:lnTo>
                    <a:pt x="30143" y="39350"/>
                  </a:lnTo>
                  <a:lnTo>
                    <a:pt x="46992" y="56129"/>
                  </a:lnTo>
                  <a:lnTo>
                    <a:pt x="64048" y="71380"/>
                  </a:lnTo>
                  <a:lnTo>
                    <a:pt x="55343" y="75107"/>
                  </a:lnTo>
                  <a:lnTo>
                    <a:pt x="45234" y="77162"/>
                  </a:lnTo>
                  <a:lnTo>
                    <a:pt x="34586" y="77310"/>
                  </a:lnTo>
                  <a:lnTo>
                    <a:pt x="24263" y="75318"/>
                  </a:lnTo>
                  <a:lnTo>
                    <a:pt x="43815" y="100542"/>
                  </a:lnTo>
                  <a:lnTo>
                    <a:pt x="72748" y="116832"/>
                  </a:lnTo>
                  <a:lnTo>
                    <a:pt x="105789" y="120769"/>
                  </a:lnTo>
                  <a:lnTo>
                    <a:pt x="137665" y="108932"/>
                  </a:lnTo>
                  <a:lnTo>
                    <a:pt x="137939" y="105099"/>
                  </a:lnTo>
                  <a:lnTo>
                    <a:pt x="138378" y="101253"/>
                  </a:lnTo>
                  <a:lnTo>
                    <a:pt x="138979" y="97404"/>
                  </a:lnTo>
                  <a:lnTo>
                    <a:pt x="137817" y="97524"/>
                  </a:lnTo>
                  <a:lnTo>
                    <a:pt x="136646" y="97643"/>
                  </a:lnTo>
                  <a:lnTo>
                    <a:pt x="136492" y="97656"/>
                  </a:lnTo>
                  <a:lnTo>
                    <a:pt x="135483" y="97758"/>
                  </a:lnTo>
                  <a:lnTo>
                    <a:pt x="135206" y="97783"/>
                  </a:lnTo>
                  <a:lnTo>
                    <a:pt x="134317" y="97869"/>
                  </a:lnTo>
                  <a:lnTo>
                    <a:pt x="133918" y="97905"/>
                  </a:lnTo>
                  <a:lnTo>
                    <a:pt x="133155" y="97977"/>
                  </a:lnTo>
                  <a:lnTo>
                    <a:pt x="132632" y="98024"/>
                  </a:lnTo>
                  <a:lnTo>
                    <a:pt x="131992" y="98082"/>
                  </a:lnTo>
                  <a:lnTo>
                    <a:pt x="131351" y="98136"/>
                  </a:lnTo>
                  <a:lnTo>
                    <a:pt x="130832" y="98182"/>
                  </a:lnTo>
                  <a:lnTo>
                    <a:pt x="127355" y="98456"/>
                  </a:lnTo>
                  <a:lnTo>
                    <a:pt x="126232" y="98535"/>
                  </a:lnTo>
                  <a:lnTo>
                    <a:pt x="125047" y="98614"/>
                  </a:lnTo>
                  <a:lnTo>
                    <a:pt x="123892" y="98687"/>
                  </a:lnTo>
                  <a:lnTo>
                    <a:pt x="123682" y="98698"/>
                  </a:lnTo>
                  <a:lnTo>
                    <a:pt x="122743" y="98752"/>
                  </a:lnTo>
                  <a:lnTo>
                    <a:pt x="122411" y="98765"/>
                  </a:lnTo>
                  <a:lnTo>
                    <a:pt x="121591" y="98809"/>
                  </a:lnTo>
                  <a:lnTo>
                    <a:pt x="121145" y="98827"/>
                  </a:lnTo>
                  <a:lnTo>
                    <a:pt x="120447" y="98859"/>
                  </a:lnTo>
                  <a:lnTo>
                    <a:pt x="119877" y="98881"/>
                  </a:lnTo>
                  <a:lnTo>
                    <a:pt x="119741" y="98885"/>
                  </a:lnTo>
                  <a:lnTo>
                    <a:pt x="118809" y="98920"/>
                  </a:lnTo>
                  <a:lnTo>
                    <a:pt x="118477" y="98931"/>
                  </a:lnTo>
                  <a:lnTo>
                    <a:pt x="117487" y="98960"/>
                  </a:lnTo>
                  <a:lnTo>
                    <a:pt x="117293" y="98964"/>
                  </a:lnTo>
                  <a:lnTo>
                    <a:pt x="116133" y="98985"/>
                  </a:lnTo>
                  <a:lnTo>
                    <a:pt x="115874" y="98993"/>
                  </a:lnTo>
                  <a:lnTo>
                    <a:pt x="114833" y="99007"/>
                  </a:lnTo>
                  <a:lnTo>
                    <a:pt x="113603" y="99010"/>
                  </a:lnTo>
                  <a:lnTo>
                    <a:pt x="111979" y="99010"/>
                  </a:lnTo>
                  <a:lnTo>
                    <a:pt x="110381" y="98985"/>
                  </a:lnTo>
                  <a:lnTo>
                    <a:pt x="106031" y="98799"/>
                  </a:lnTo>
                  <a:lnTo>
                    <a:pt x="105232" y="98752"/>
                  </a:lnTo>
                  <a:lnTo>
                    <a:pt x="104747" y="98719"/>
                  </a:lnTo>
                  <a:lnTo>
                    <a:pt x="103670" y="98640"/>
                  </a:lnTo>
                  <a:lnTo>
                    <a:pt x="102446" y="98539"/>
                  </a:lnTo>
                  <a:lnTo>
                    <a:pt x="101265" y="98424"/>
                  </a:lnTo>
                  <a:lnTo>
                    <a:pt x="100088" y="98287"/>
                  </a:lnTo>
                  <a:lnTo>
                    <a:pt x="99706" y="98239"/>
                  </a:lnTo>
                  <a:lnTo>
                    <a:pt x="98939" y="98147"/>
                  </a:lnTo>
                  <a:lnTo>
                    <a:pt x="98518" y="98089"/>
                  </a:lnTo>
                  <a:lnTo>
                    <a:pt x="97769" y="97988"/>
                  </a:lnTo>
                  <a:lnTo>
                    <a:pt x="97351" y="97927"/>
                  </a:lnTo>
                  <a:lnTo>
                    <a:pt x="93144" y="97200"/>
                  </a:lnTo>
                  <a:lnTo>
                    <a:pt x="92718" y="97117"/>
                  </a:lnTo>
                  <a:lnTo>
                    <a:pt x="91978" y="96958"/>
                  </a:lnTo>
                  <a:lnTo>
                    <a:pt x="91638" y="96887"/>
                  </a:lnTo>
                  <a:lnTo>
                    <a:pt x="91181" y="96786"/>
                  </a:lnTo>
                  <a:lnTo>
                    <a:pt x="90825" y="96706"/>
                  </a:lnTo>
                  <a:lnTo>
                    <a:pt x="90472" y="96624"/>
                  </a:lnTo>
                  <a:lnTo>
                    <a:pt x="90076" y="96527"/>
                  </a:lnTo>
                  <a:lnTo>
                    <a:pt x="89687" y="96432"/>
                  </a:lnTo>
                  <a:lnTo>
                    <a:pt x="69203" y="87551"/>
                  </a:lnTo>
                  <a:lnTo>
                    <a:pt x="70409" y="87728"/>
                  </a:lnTo>
                  <a:lnTo>
                    <a:pt x="70672" y="87768"/>
                  </a:lnTo>
                  <a:lnTo>
                    <a:pt x="71612" y="87901"/>
                  </a:lnTo>
                  <a:lnTo>
                    <a:pt x="72141" y="87977"/>
                  </a:lnTo>
                  <a:lnTo>
                    <a:pt x="72814" y="88070"/>
                  </a:lnTo>
                  <a:lnTo>
                    <a:pt x="73605" y="88182"/>
                  </a:lnTo>
                  <a:lnTo>
                    <a:pt x="74012" y="88235"/>
                  </a:lnTo>
                  <a:lnTo>
                    <a:pt x="75071" y="88380"/>
                  </a:lnTo>
                  <a:lnTo>
                    <a:pt x="75211" y="88401"/>
                  </a:lnTo>
                  <a:lnTo>
                    <a:pt x="76411" y="88555"/>
                  </a:lnTo>
                  <a:lnTo>
                    <a:pt x="77609" y="88714"/>
                  </a:lnTo>
                  <a:lnTo>
                    <a:pt x="77991" y="88761"/>
                  </a:lnTo>
                  <a:lnTo>
                    <a:pt x="79175" y="88909"/>
                  </a:lnTo>
                  <a:lnTo>
                    <a:pt x="79449" y="88941"/>
                  </a:lnTo>
                  <a:lnTo>
                    <a:pt x="80000" y="89010"/>
                  </a:lnTo>
                  <a:lnTo>
                    <a:pt x="80903" y="89118"/>
                  </a:lnTo>
                  <a:lnTo>
                    <a:pt x="81191" y="89150"/>
                  </a:lnTo>
                  <a:lnTo>
                    <a:pt x="82358" y="89287"/>
                  </a:lnTo>
                  <a:lnTo>
                    <a:pt x="83571" y="89420"/>
                  </a:lnTo>
                  <a:lnTo>
                    <a:pt x="83808" y="89446"/>
                  </a:lnTo>
                  <a:lnTo>
                    <a:pt x="84758" y="89546"/>
                  </a:lnTo>
                  <a:lnTo>
                    <a:pt x="85255" y="89600"/>
                  </a:lnTo>
                  <a:lnTo>
                    <a:pt x="85943" y="89669"/>
                  </a:lnTo>
                  <a:lnTo>
                    <a:pt x="86702" y="89744"/>
                  </a:lnTo>
                  <a:lnTo>
                    <a:pt x="87128" y="89784"/>
                  </a:lnTo>
                  <a:lnTo>
                    <a:pt x="88147" y="89881"/>
                  </a:lnTo>
                  <a:lnTo>
                    <a:pt x="88312" y="89896"/>
                  </a:lnTo>
                  <a:lnTo>
                    <a:pt x="89489" y="90000"/>
                  </a:lnTo>
                  <a:lnTo>
                    <a:pt x="90670" y="90097"/>
                  </a:lnTo>
                  <a:lnTo>
                    <a:pt x="91592" y="90169"/>
                  </a:lnTo>
                  <a:lnTo>
                    <a:pt x="92045" y="90205"/>
                  </a:lnTo>
                  <a:lnTo>
                    <a:pt x="92809" y="90259"/>
                  </a:lnTo>
                  <a:lnTo>
                    <a:pt x="93291" y="90294"/>
                  </a:lnTo>
                  <a:lnTo>
                    <a:pt x="94191" y="90356"/>
                  </a:lnTo>
                  <a:lnTo>
                    <a:pt x="95311" y="90425"/>
                  </a:lnTo>
                  <a:lnTo>
                    <a:pt x="96528" y="90493"/>
                  </a:lnTo>
                  <a:lnTo>
                    <a:pt x="97669" y="90550"/>
                  </a:lnTo>
                  <a:lnTo>
                    <a:pt x="98849" y="90597"/>
                  </a:lnTo>
                  <a:lnTo>
                    <a:pt x="99630" y="90633"/>
                  </a:lnTo>
                  <a:lnTo>
                    <a:pt x="100401" y="90658"/>
                  </a:lnTo>
                  <a:lnTo>
                    <a:pt x="101172" y="90677"/>
                  </a:lnTo>
                  <a:lnTo>
                    <a:pt x="102323" y="90705"/>
                  </a:lnTo>
                  <a:lnTo>
                    <a:pt x="103476" y="90724"/>
                  </a:lnTo>
                  <a:lnTo>
                    <a:pt x="104422" y="90731"/>
                  </a:lnTo>
                  <a:lnTo>
                    <a:pt x="104804" y="90734"/>
                  </a:lnTo>
                  <a:lnTo>
                    <a:pt x="105671" y="90734"/>
                  </a:lnTo>
                  <a:lnTo>
                    <a:pt x="105852" y="90734"/>
                  </a:lnTo>
                  <a:lnTo>
                    <a:pt x="106586" y="90734"/>
                  </a:lnTo>
                  <a:lnTo>
                    <a:pt x="107321" y="90727"/>
                  </a:lnTo>
                  <a:lnTo>
                    <a:pt x="111500" y="90608"/>
                  </a:lnTo>
                  <a:lnTo>
                    <a:pt x="113339" y="90525"/>
                  </a:lnTo>
                  <a:lnTo>
                    <a:pt x="115168" y="90406"/>
                  </a:lnTo>
                  <a:lnTo>
                    <a:pt x="116983" y="90244"/>
                  </a:lnTo>
                  <a:lnTo>
                    <a:pt x="117811" y="90169"/>
                  </a:lnTo>
                  <a:lnTo>
                    <a:pt x="118531" y="90100"/>
                  </a:lnTo>
                  <a:lnTo>
                    <a:pt x="119247" y="90021"/>
                  </a:lnTo>
                  <a:lnTo>
                    <a:pt x="119380" y="90004"/>
                  </a:lnTo>
                  <a:lnTo>
                    <a:pt x="120813" y="89845"/>
                  </a:lnTo>
                  <a:lnTo>
                    <a:pt x="122239" y="89657"/>
                  </a:lnTo>
                  <a:lnTo>
                    <a:pt x="123654" y="89441"/>
                  </a:lnTo>
                  <a:lnTo>
                    <a:pt x="145684" y="70906"/>
                  </a:lnTo>
                  <a:lnTo>
                    <a:pt x="151097" y="57492"/>
                  </a:lnTo>
                  <a:lnTo>
                    <a:pt x="157705" y="44680"/>
                  </a:lnTo>
                  <a:lnTo>
                    <a:pt x="165426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3" name="object 33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0106" y="0"/>
                  </a:move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54884" y="63606"/>
                  </a:lnTo>
                  <a:lnTo>
                    <a:pt x="103823" y="41177"/>
                  </a:lnTo>
                  <a:lnTo>
                    <a:pt x="136612" y="14611"/>
                  </a:lnTo>
                  <a:lnTo>
                    <a:pt x="138857" y="4857"/>
                  </a:lnTo>
                  <a:lnTo>
                    <a:pt x="130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4" name="object 34"/>
            <p:cNvSpPr/>
            <p:nvPr/>
          </p:nvSpPr>
          <p:spPr>
            <a:xfrm>
              <a:off x="10495265" y="3308241"/>
              <a:ext cx="139065" cy="72390"/>
            </a:xfrm>
            <a:custGeom>
              <a:avLst/>
              <a:gdLst/>
              <a:ahLst/>
              <a:cxnLst/>
              <a:rect l="l" t="t" r="r" b="b"/>
              <a:pathLst>
                <a:path w="139065" h="72389">
                  <a:moveTo>
                    <a:pt x="138857" y="4857"/>
                  </a:moveTo>
                  <a:lnTo>
                    <a:pt x="130106" y="0"/>
                  </a:lnTo>
                  <a:lnTo>
                    <a:pt x="112456" y="710"/>
                  </a:lnTo>
                  <a:lnTo>
                    <a:pt x="88424" y="6590"/>
                  </a:lnTo>
                  <a:lnTo>
                    <a:pt x="39009" y="27951"/>
                  </a:lnTo>
                  <a:lnTo>
                    <a:pt x="7756" y="49804"/>
                  </a:lnTo>
                  <a:lnTo>
                    <a:pt x="0" y="59346"/>
                  </a:lnTo>
                  <a:lnTo>
                    <a:pt x="4668" y="59372"/>
                  </a:lnTo>
                  <a:lnTo>
                    <a:pt x="7869" y="60466"/>
                  </a:lnTo>
                  <a:lnTo>
                    <a:pt x="8877" y="62727"/>
                  </a:lnTo>
                  <a:lnTo>
                    <a:pt x="9885" y="64988"/>
                  </a:lnTo>
                  <a:lnTo>
                    <a:pt x="8557" y="68102"/>
                  </a:lnTo>
                  <a:lnTo>
                    <a:pt x="5450" y="71588"/>
                  </a:lnTo>
                  <a:lnTo>
                    <a:pt x="17731" y="72209"/>
                  </a:lnTo>
                  <a:lnTo>
                    <a:pt x="34627" y="69482"/>
                  </a:lnTo>
                  <a:lnTo>
                    <a:pt x="77243" y="54778"/>
                  </a:lnTo>
                  <a:lnTo>
                    <a:pt x="124273" y="27252"/>
                  </a:lnTo>
                  <a:lnTo>
                    <a:pt x="136612" y="14611"/>
                  </a:lnTo>
                  <a:lnTo>
                    <a:pt x="138857" y="485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5" name="object 35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9461" y="0"/>
                  </a:moveTo>
                  <a:lnTo>
                    <a:pt x="889" y="3816"/>
                  </a:lnTo>
                  <a:lnTo>
                    <a:pt x="0" y="11171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lnTo>
                    <a:pt x="15523" y="425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6" name="object 36"/>
            <p:cNvSpPr/>
            <p:nvPr/>
          </p:nvSpPr>
          <p:spPr>
            <a:xfrm>
              <a:off x="9979644" y="358473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5">
                  <a:moveTo>
                    <a:pt x="18712" y="11427"/>
                  </a:moveTo>
                  <a:lnTo>
                    <a:pt x="15523" y="4259"/>
                  </a:lnTo>
                  <a:lnTo>
                    <a:pt x="9461" y="0"/>
                  </a:lnTo>
                  <a:lnTo>
                    <a:pt x="5173" y="1908"/>
                  </a:lnTo>
                  <a:lnTo>
                    <a:pt x="889" y="3816"/>
                  </a:lnTo>
                  <a:lnTo>
                    <a:pt x="0" y="11171"/>
                  </a:lnTo>
                  <a:lnTo>
                    <a:pt x="3189" y="18338"/>
                  </a:lnTo>
                  <a:lnTo>
                    <a:pt x="6379" y="25502"/>
                  </a:lnTo>
                  <a:lnTo>
                    <a:pt x="12441" y="29765"/>
                  </a:lnTo>
                  <a:lnTo>
                    <a:pt x="16729" y="27857"/>
                  </a:lnTo>
                  <a:lnTo>
                    <a:pt x="21013" y="25949"/>
                  </a:lnTo>
                  <a:lnTo>
                    <a:pt x="21902" y="18590"/>
                  </a:lnTo>
                  <a:lnTo>
                    <a:pt x="18712" y="1142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7" name="object 37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19005" y="0"/>
                  </a:move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lnTo>
                    <a:pt x="27382" y="1695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8" name="object 38"/>
            <p:cNvSpPr/>
            <p:nvPr/>
          </p:nvSpPr>
          <p:spPr>
            <a:xfrm>
              <a:off x="9948011" y="3588735"/>
              <a:ext cx="39370" cy="41275"/>
            </a:xfrm>
            <a:custGeom>
              <a:avLst/>
              <a:gdLst/>
              <a:ahLst/>
              <a:cxnLst/>
              <a:rect l="l" t="t" r="r" b="b"/>
              <a:pathLst>
                <a:path w="39370" h="41275">
                  <a:moveTo>
                    <a:pt x="32940" y="6940"/>
                  </a:moveTo>
                  <a:lnTo>
                    <a:pt x="27382" y="1695"/>
                  </a:lnTo>
                  <a:lnTo>
                    <a:pt x="19005" y="0"/>
                  </a:lnTo>
                  <a:lnTo>
                    <a:pt x="11588" y="3304"/>
                  </a:lnTo>
                  <a:lnTo>
                    <a:pt x="5267" y="7797"/>
                  </a:lnTo>
                  <a:lnTo>
                    <a:pt x="1299" y="14144"/>
                  </a:lnTo>
                  <a:lnTo>
                    <a:pt x="0" y="21516"/>
                  </a:lnTo>
                  <a:lnTo>
                    <a:pt x="1688" y="29084"/>
                  </a:lnTo>
                  <a:lnTo>
                    <a:pt x="6183" y="35405"/>
                  </a:lnTo>
                  <a:lnTo>
                    <a:pt x="12531" y="39374"/>
                  </a:lnTo>
                  <a:lnTo>
                    <a:pt x="19903" y="40673"/>
                  </a:lnTo>
                  <a:lnTo>
                    <a:pt x="27472" y="38985"/>
                  </a:lnTo>
                  <a:lnTo>
                    <a:pt x="34891" y="35680"/>
                  </a:lnTo>
                  <a:lnTo>
                    <a:pt x="39236" y="28322"/>
                  </a:lnTo>
                  <a:lnTo>
                    <a:pt x="39056" y="20679"/>
                  </a:lnTo>
                  <a:lnTo>
                    <a:pt x="37426" y="19019"/>
                  </a:lnTo>
                  <a:lnTo>
                    <a:pt x="35946" y="16856"/>
                  </a:lnTo>
                  <a:lnTo>
                    <a:pt x="34823" y="14335"/>
                  </a:lnTo>
                  <a:lnTo>
                    <a:pt x="33699" y="11812"/>
                  </a:lnTo>
                  <a:lnTo>
                    <a:pt x="33084" y="9266"/>
                  </a:lnTo>
                  <a:lnTo>
                    <a:pt x="32940" y="694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09" name="object 39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1" y="0"/>
                  </a:moveTo>
                  <a:lnTo>
                    <a:pt x="1109" y="4156"/>
                  </a:lnTo>
                  <a:lnTo>
                    <a:pt x="0" y="11861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lnTo>
                    <a:pt x="16913" y="4330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0" name="object 40"/>
            <p:cNvSpPr/>
            <p:nvPr/>
          </p:nvSpPr>
          <p:spPr>
            <a:xfrm>
              <a:off x="10191759" y="3489296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8" y="11753"/>
                  </a:moveTo>
                  <a:lnTo>
                    <a:pt x="16913" y="4330"/>
                  </a:lnTo>
                  <a:lnTo>
                    <a:pt x="10451" y="0"/>
                  </a:lnTo>
                  <a:lnTo>
                    <a:pt x="5782" y="2080"/>
                  </a:lnTo>
                  <a:lnTo>
                    <a:pt x="1109" y="4156"/>
                  </a:lnTo>
                  <a:lnTo>
                    <a:pt x="0" y="11861"/>
                  </a:lnTo>
                  <a:lnTo>
                    <a:pt x="3304" y="19280"/>
                  </a:lnTo>
                  <a:lnTo>
                    <a:pt x="6609" y="26704"/>
                  </a:lnTo>
                  <a:lnTo>
                    <a:pt x="13075" y="31035"/>
                  </a:lnTo>
                  <a:lnTo>
                    <a:pt x="17745" y="28954"/>
                  </a:lnTo>
                  <a:lnTo>
                    <a:pt x="22417" y="26877"/>
                  </a:lnTo>
                  <a:lnTo>
                    <a:pt x="23523" y="19173"/>
                  </a:lnTo>
                  <a:lnTo>
                    <a:pt x="20218" y="1175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1" name="object 41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70629" y="52063"/>
                  </a:lnTo>
                  <a:lnTo>
                    <a:pt x="65586" y="50212"/>
                  </a:lnTo>
                  <a:lnTo>
                    <a:pt x="63422" y="48740"/>
                  </a:lnTo>
                  <a:lnTo>
                    <a:pt x="61683" y="46865"/>
                  </a:lnTo>
                  <a:lnTo>
                    <a:pt x="60646" y="48405"/>
                  </a:lnTo>
                  <a:lnTo>
                    <a:pt x="59923" y="49323"/>
                  </a:lnTo>
                  <a:lnTo>
                    <a:pt x="59149" y="50155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58115" y="63742"/>
                  </a:lnTo>
                  <a:lnTo>
                    <a:pt x="54558" y="62731"/>
                  </a:lnTo>
                  <a:lnTo>
                    <a:pt x="49377" y="59069"/>
                  </a:lnTo>
                  <a:lnTo>
                    <a:pt x="47538" y="57344"/>
                  </a:lnTo>
                  <a:lnTo>
                    <a:pt x="45943" y="55127"/>
                  </a:lnTo>
                  <a:lnTo>
                    <a:pt x="44475" y="54828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6429" y="77606"/>
                  </a:lnTo>
                  <a:lnTo>
                    <a:pt x="32554" y="77349"/>
                  </a:lnTo>
                  <a:lnTo>
                    <a:pt x="27025" y="75488"/>
                  </a:lnTo>
                  <a:lnTo>
                    <a:pt x="25059" y="74548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1076" y="91541"/>
                  </a:lnTo>
                  <a:lnTo>
                    <a:pt x="1991" y="93593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332" y="74949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06003" y="52876"/>
                  </a:lnTo>
                  <a:lnTo>
                    <a:pt x="113462" y="50587"/>
                  </a:lnTo>
                  <a:lnTo>
                    <a:pt x="124237" y="48773"/>
                  </a:lnTo>
                  <a:lnTo>
                    <a:pt x="127139" y="48503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2" name="object 42"/>
            <p:cNvSpPr/>
            <p:nvPr/>
          </p:nvSpPr>
          <p:spPr>
            <a:xfrm>
              <a:off x="9996824" y="3503591"/>
              <a:ext cx="201295" cy="97155"/>
            </a:xfrm>
            <a:custGeom>
              <a:avLst/>
              <a:gdLst/>
              <a:ahLst/>
              <a:cxnLst/>
              <a:rect l="l" t="t" r="r" b="b"/>
              <a:pathLst>
                <a:path w="201295" h="97154">
                  <a:moveTo>
                    <a:pt x="196671" y="0"/>
                  </a:moveTo>
                  <a:lnTo>
                    <a:pt x="181075" y="791"/>
                  </a:lnTo>
                  <a:lnTo>
                    <a:pt x="157830" y="6227"/>
                  </a:lnTo>
                  <a:lnTo>
                    <a:pt x="128847" y="15830"/>
                  </a:lnTo>
                  <a:lnTo>
                    <a:pt x="96035" y="29123"/>
                  </a:lnTo>
                  <a:lnTo>
                    <a:pt x="96761" y="32424"/>
                  </a:lnTo>
                  <a:lnTo>
                    <a:pt x="96611" y="35945"/>
                  </a:lnTo>
                  <a:lnTo>
                    <a:pt x="94731" y="40082"/>
                  </a:lnTo>
                  <a:lnTo>
                    <a:pt x="94573" y="40396"/>
                  </a:lnTo>
                  <a:lnTo>
                    <a:pt x="94490" y="40561"/>
                  </a:lnTo>
                  <a:lnTo>
                    <a:pt x="94400" y="40734"/>
                  </a:lnTo>
                  <a:lnTo>
                    <a:pt x="92542" y="44338"/>
                  </a:lnTo>
                  <a:lnTo>
                    <a:pt x="89359" y="47513"/>
                  </a:lnTo>
                  <a:lnTo>
                    <a:pt x="89565" y="47854"/>
                  </a:lnTo>
                  <a:lnTo>
                    <a:pt x="89781" y="48194"/>
                  </a:lnTo>
                  <a:lnTo>
                    <a:pt x="90005" y="48532"/>
                  </a:lnTo>
                  <a:lnTo>
                    <a:pt x="91156" y="50292"/>
                  </a:lnTo>
                  <a:lnTo>
                    <a:pt x="92338" y="51789"/>
                  </a:lnTo>
                  <a:lnTo>
                    <a:pt x="92995" y="52467"/>
                  </a:lnTo>
                  <a:lnTo>
                    <a:pt x="93778" y="53277"/>
                  </a:lnTo>
                  <a:lnTo>
                    <a:pt x="94245" y="54389"/>
                  </a:lnTo>
                  <a:lnTo>
                    <a:pt x="94205" y="55599"/>
                  </a:lnTo>
                  <a:lnTo>
                    <a:pt x="94133" y="57971"/>
                  </a:lnTo>
                  <a:lnTo>
                    <a:pt x="92146" y="59835"/>
                  </a:lnTo>
                  <a:lnTo>
                    <a:pt x="89777" y="59761"/>
                  </a:lnTo>
                  <a:lnTo>
                    <a:pt x="87715" y="59692"/>
                  </a:lnTo>
                  <a:lnTo>
                    <a:pt x="84557" y="58831"/>
                  </a:lnTo>
                  <a:lnTo>
                    <a:pt x="81487" y="56869"/>
                  </a:lnTo>
                  <a:lnTo>
                    <a:pt x="79820" y="55807"/>
                  </a:lnTo>
                  <a:lnTo>
                    <a:pt x="78123" y="54403"/>
                  </a:lnTo>
                  <a:lnTo>
                    <a:pt x="76587" y="52614"/>
                  </a:lnTo>
                  <a:lnTo>
                    <a:pt x="73362" y="52549"/>
                  </a:lnTo>
                  <a:lnTo>
                    <a:pt x="61683" y="46865"/>
                  </a:lnTo>
                  <a:lnTo>
                    <a:pt x="61409" y="47276"/>
                  </a:lnTo>
                  <a:lnTo>
                    <a:pt x="59141" y="50163"/>
                  </a:lnTo>
                  <a:lnTo>
                    <a:pt x="59375" y="50613"/>
                  </a:lnTo>
                  <a:lnTo>
                    <a:pt x="59649" y="51088"/>
                  </a:lnTo>
                  <a:lnTo>
                    <a:pt x="59940" y="51569"/>
                  </a:lnTo>
                  <a:lnTo>
                    <a:pt x="61233" y="53716"/>
                  </a:lnTo>
                  <a:lnTo>
                    <a:pt x="62766" y="55692"/>
                  </a:lnTo>
                  <a:lnTo>
                    <a:pt x="63573" y="56524"/>
                  </a:lnTo>
                  <a:lnTo>
                    <a:pt x="64354" y="57334"/>
                  </a:lnTo>
                  <a:lnTo>
                    <a:pt x="64825" y="58446"/>
                  </a:lnTo>
                  <a:lnTo>
                    <a:pt x="64786" y="59659"/>
                  </a:lnTo>
                  <a:lnTo>
                    <a:pt x="64714" y="62031"/>
                  </a:lnTo>
                  <a:lnTo>
                    <a:pt x="62727" y="63892"/>
                  </a:lnTo>
                  <a:lnTo>
                    <a:pt x="60354" y="63821"/>
                  </a:lnTo>
                  <a:lnTo>
                    <a:pt x="58115" y="63742"/>
                  </a:lnTo>
                  <a:lnTo>
                    <a:pt x="45943" y="55127"/>
                  </a:lnTo>
                  <a:lnTo>
                    <a:pt x="45454" y="55055"/>
                  </a:lnTo>
                  <a:lnTo>
                    <a:pt x="44968" y="54954"/>
                  </a:lnTo>
                  <a:lnTo>
                    <a:pt x="44475" y="54828"/>
                  </a:lnTo>
                  <a:lnTo>
                    <a:pt x="41627" y="56455"/>
                  </a:lnTo>
                  <a:lnTo>
                    <a:pt x="38883" y="58060"/>
                  </a:lnTo>
                  <a:lnTo>
                    <a:pt x="36259" y="59645"/>
                  </a:lnTo>
                  <a:lnTo>
                    <a:pt x="35759" y="61113"/>
                  </a:lnTo>
                  <a:lnTo>
                    <a:pt x="35154" y="62511"/>
                  </a:lnTo>
                  <a:lnTo>
                    <a:pt x="34456" y="63806"/>
                  </a:lnTo>
                  <a:lnTo>
                    <a:pt x="35186" y="64790"/>
                  </a:lnTo>
                  <a:lnTo>
                    <a:pt x="35964" y="65750"/>
                  </a:lnTo>
                  <a:lnTo>
                    <a:pt x="36738" y="66610"/>
                  </a:lnTo>
                  <a:lnTo>
                    <a:pt x="37786" y="67777"/>
                  </a:lnTo>
                  <a:lnTo>
                    <a:pt x="38718" y="68671"/>
                  </a:lnTo>
                  <a:lnTo>
                    <a:pt x="39309" y="68997"/>
                  </a:lnTo>
                  <a:lnTo>
                    <a:pt x="40205" y="69494"/>
                  </a:lnTo>
                  <a:lnTo>
                    <a:pt x="40932" y="70312"/>
                  </a:lnTo>
                  <a:lnTo>
                    <a:pt x="41295" y="71355"/>
                  </a:lnTo>
                  <a:lnTo>
                    <a:pt x="42076" y="73599"/>
                  </a:lnTo>
                  <a:lnTo>
                    <a:pt x="40893" y="76051"/>
                  </a:lnTo>
                  <a:lnTo>
                    <a:pt x="38650" y="76832"/>
                  </a:lnTo>
                  <a:lnTo>
                    <a:pt x="36429" y="77606"/>
                  </a:lnTo>
                  <a:lnTo>
                    <a:pt x="23371" y="73343"/>
                  </a:lnTo>
                  <a:lnTo>
                    <a:pt x="22406" y="73613"/>
                  </a:lnTo>
                  <a:lnTo>
                    <a:pt x="21413" y="73789"/>
                  </a:lnTo>
                  <a:lnTo>
                    <a:pt x="20401" y="73858"/>
                  </a:lnTo>
                  <a:lnTo>
                    <a:pt x="18835" y="73965"/>
                  </a:lnTo>
                  <a:lnTo>
                    <a:pt x="17229" y="73825"/>
                  </a:lnTo>
                  <a:lnTo>
                    <a:pt x="15613" y="73404"/>
                  </a:lnTo>
                  <a:lnTo>
                    <a:pt x="6987" y="79927"/>
                  </a:lnTo>
                  <a:lnTo>
                    <a:pt x="1472" y="85561"/>
                  </a:lnTo>
                  <a:lnTo>
                    <a:pt x="0" y="89677"/>
                  </a:lnTo>
                  <a:lnTo>
                    <a:pt x="557" y="90573"/>
                  </a:lnTo>
                  <a:lnTo>
                    <a:pt x="1076" y="91541"/>
                  </a:lnTo>
                  <a:lnTo>
                    <a:pt x="1533" y="92568"/>
                  </a:lnTo>
                  <a:lnTo>
                    <a:pt x="1991" y="93593"/>
                  </a:lnTo>
                  <a:lnTo>
                    <a:pt x="2361" y="94627"/>
                  </a:lnTo>
                  <a:lnTo>
                    <a:pt x="2657" y="95642"/>
                  </a:lnTo>
                  <a:lnTo>
                    <a:pt x="10351" y="96699"/>
                  </a:lnTo>
                  <a:lnTo>
                    <a:pt x="22114" y="95485"/>
                  </a:lnTo>
                  <a:lnTo>
                    <a:pt x="37350" y="92150"/>
                  </a:lnTo>
                  <a:lnTo>
                    <a:pt x="55465" y="86839"/>
                  </a:lnTo>
                  <a:lnTo>
                    <a:pt x="55890" y="84751"/>
                  </a:lnTo>
                  <a:lnTo>
                    <a:pt x="56610" y="82732"/>
                  </a:lnTo>
                  <a:lnTo>
                    <a:pt x="57658" y="80914"/>
                  </a:lnTo>
                  <a:lnTo>
                    <a:pt x="59112" y="78337"/>
                  </a:lnTo>
                  <a:lnTo>
                    <a:pt x="61125" y="76328"/>
                  </a:lnTo>
                  <a:lnTo>
                    <a:pt x="63425" y="74884"/>
                  </a:lnTo>
                  <a:lnTo>
                    <a:pt x="65081" y="73843"/>
                  </a:lnTo>
                  <a:lnTo>
                    <a:pt x="66877" y="73101"/>
                  </a:lnTo>
                  <a:lnTo>
                    <a:pt x="68725" y="72659"/>
                  </a:lnTo>
                  <a:lnTo>
                    <a:pt x="69419" y="71450"/>
                  </a:lnTo>
                  <a:lnTo>
                    <a:pt x="70334" y="70370"/>
                  </a:lnTo>
                  <a:lnTo>
                    <a:pt x="71389" y="69423"/>
                  </a:lnTo>
                  <a:lnTo>
                    <a:pt x="73293" y="67694"/>
                  </a:lnTo>
                  <a:lnTo>
                    <a:pt x="75720" y="66406"/>
                  </a:lnTo>
                  <a:lnTo>
                    <a:pt x="78027" y="65542"/>
                  </a:lnTo>
                  <a:lnTo>
                    <a:pt x="80248" y="64714"/>
                  </a:lnTo>
                  <a:lnTo>
                    <a:pt x="82725" y="65844"/>
                  </a:lnTo>
                  <a:lnTo>
                    <a:pt x="83553" y="68069"/>
                  </a:lnTo>
                  <a:lnTo>
                    <a:pt x="83986" y="69229"/>
                  </a:lnTo>
                  <a:lnTo>
                    <a:pt x="83884" y="70456"/>
                  </a:lnTo>
                  <a:lnTo>
                    <a:pt x="83374" y="71485"/>
                  </a:lnTo>
                  <a:lnTo>
                    <a:pt x="82865" y="72533"/>
                  </a:lnTo>
                  <a:lnTo>
                    <a:pt x="82567" y="73537"/>
                  </a:lnTo>
                  <a:lnTo>
                    <a:pt x="82405" y="74474"/>
                  </a:lnTo>
                  <a:lnTo>
                    <a:pt x="82332" y="74949"/>
                  </a:lnTo>
                  <a:lnTo>
                    <a:pt x="83013" y="75402"/>
                  </a:lnTo>
                  <a:lnTo>
                    <a:pt x="83665" y="75906"/>
                  </a:lnTo>
                  <a:lnTo>
                    <a:pt x="84276" y="76468"/>
                  </a:lnTo>
                  <a:lnTo>
                    <a:pt x="86469" y="75600"/>
                  </a:lnTo>
                  <a:lnTo>
                    <a:pt x="89655" y="67028"/>
                  </a:lnTo>
                  <a:lnTo>
                    <a:pt x="94001" y="61200"/>
                  </a:lnTo>
                  <a:lnTo>
                    <a:pt x="127139" y="48503"/>
                  </a:lnTo>
                  <a:lnTo>
                    <a:pt x="130757" y="48564"/>
                  </a:lnTo>
                  <a:lnTo>
                    <a:pt x="133136" y="48603"/>
                  </a:lnTo>
                  <a:lnTo>
                    <a:pt x="135861" y="48791"/>
                  </a:lnTo>
                  <a:lnTo>
                    <a:pt x="138678" y="49233"/>
                  </a:lnTo>
                  <a:lnTo>
                    <a:pt x="139703" y="49392"/>
                  </a:lnTo>
                  <a:lnTo>
                    <a:pt x="140584" y="49899"/>
                  </a:lnTo>
                  <a:lnTo>
                    <a:pt x="141226" y="50619"/>
                  </a:lnTo>
                  <a:lnTo>
                    <a:pt x="162625" y="38823"/>
                  </a:lnTo>
                  <a:lnTo>
                    <a:pt x="180202" y="27700"/>
                  </a:lnTo>
                  <a:lnTo>
                    <a:pt x="193209" y="17755"/>
                  </a:lnTo>
                  <a:lnTo>
                    <a:pt x="200897" y="9493"/>
                  </a:lnTo>
                  <a:lnTo>
                    <a:pt x="199889" y="8171"/>
                  </a:lnTo>
                  <a:lnTo>
                    <a:pt x="198985" y="6659"/>
                  </a:lnTo>
                  <a:lnTo>
                    <a:pt x="198239" y="4985"/>
                  </a:lnTo>
                  <a:lnTo>
                    <a:pt x="197499" y="3318"/>
                  </a:lnTo>
                  <a:lnTo>
                    <a:pt x="196977" y="1630"/>
                  </a:lnTo>
                  <a:lnTo>
                    <a:pt x="196671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3" name="object 43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45589" y="0"/>
                  </a:moveTo>
                  <a:lnTo>
                    <a:pt x="111111" y="28033"/>
                  </a:lnTo>
                  <a:lnTo>
                    <a:pt x="77294" y="49926"/>
                  </a:lnTo>
                  <a:lnTo>
                    <a:pt x="41226" y="68614"/>
                  </a:lnTo>
                  <a:lnTo>
                    <a:pt x="0" y="87030"/>
                  </a:lnTo>
                  <a:lnTo>
                    <a:pt x="186" y="88002"/>
                  </a:lnTo>
                  <a:lnTo>
                    <a:pt x="15232" y="84827"/>
                  </a:lnTo>
                  <a:lnTo>
                    <a:pt x="27504" y="83875"/>
                  </a:lnTo>
                  <a:lnTo>
                    <a:pt x="36293" y="85259"/>
                  </a:lnTo>
                  <a:lnTo>
                    <a:pt x="40892" y="89090"/>
                  </a:lnTo>
                  <a:lnTo>
                    <a:pt x="41223" y="93191"/>
                  </a:lnTo>
                  <a:lnTo>
                    <a:pt x="39114" y="98113"/>
                  </a:lnTo>
                  <a:lnTo>
                    <a:pt x="34767" y="103690"/>
                  </a:lnTo>
                  <a:lnTo>
                    <a:pt x="28386" y="109757"/>
                  </a:lnTo>
                  <a:lnTo>
                    <a:pt x="64676" y="94207"/>
                  </a:lnTo>
                  <a:lnTo>
                    <a:pt x="99172" y="81952"/>
                  </a:lnTo>
                  <a:lnTo>
                    <a:pt x="135003" y="72842"/>
                  </a:lnTo>
                  <a:lnTo>
                    <a:pt x="175296" y="66726"/>
                  </a:lnTo>
                  <a:lnTo>
                    <a:pt x="175098" y="47845"/>
                  </a:lnTo>
                  <a:lnTo>
                    <a:pt x="169576" y="29297"/>
                  </a:lnTo>
                  <a:lnTo>
                    <a:pt x="159487" y="12782"/>
                  </a:lnTo>
                  <a:lnTo>
                    <a:pt x="14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4" name="object 44"/>
            <p:cNvSpPr/>
            <p:nvPr/>
          </p:nvSpPr>
          <p:spPr>
            <a:xfrm>
              <a:off x="10593231" y="3224007"/>
              <a:ext cx="175895" cy="109855"/>
            </a:xfrm>
            <a:custGeom>
              <a:avLst/>
              <a:gdLst/>
              <a:ahLst/>
              <a:cxnLst/>
              <a:rect l="l" t="t" r="r" b="b"/>
              <a:pathLst>
                <a:path w="175895" h="109854">
                  <a:moveTo>
                    <a:pt x="186" y="88002"/>
                  </a:moveTo>
                  <a:lnTo>
                    <a:pt x="0" y="87030"/>
                  </a:lnTo>
                  <a:lnTo>
                    <a:pt x="41226" y="68614"/>
                  </a:lnTo>
                  <a:lnTo>
                    <a:pt x="77294" y="49926"/>
                  </a:lnTo>
                  <a:lnTo>
                    <a:pt x="111111" y="28033"/>
                  </a:lnTo>
                  <a:lnTo>
                    <a:pt x="145589" y="0"/>
                  </a:lnTo>
                  <a:lnTo>
                    <a:pt x="159487" y="12782"/>
                  </a:lnTo>
                  <a:lnTo>
                    <a:pt x="169576" y="29297"/>
                  </a:lnTo>
                  <a:lnTo>
                    <a:pt x="175098" y="47845"/>
                  </a:lnTo>
                  <a:lnTo>
                    <a:pt x="175296" y="66726"/>
                  </a:lnTo>
                  <a:lnTo>
                    <a:pt x="135003" y="72842"/>
                  </a:lnTo>
                  <a:lnTo>
                    <a:pt x="99172" y="81952"/>
                  </a:lnTo>
                  <a:lnTo>
                    <a:pt x="64676" y="94207"/>
                  </a:lnTo>
                  <a:lnTo>
                    <a:pt x="28386" y="109757"/>
                  </a:lnTo>
                  <a:lnTo>
                    <a:pt x="34767" y="103690"/>
                  </a:lnTo>
                  <a:lnTo>
                    <a:pt x="39114" y="98113"/>
                  </a:lnTo>
                  <a:lnTo>
                    <a:pt x="41223" y="93191"/>
                  </a:lnTo>
                  <a:lnTo>
                    <a:pt x="40892" y="89090"/>
                  </a:lnTo>
                  <a:lnTo>
                    <a:pt x="36293" y="85259"/>
                  </a:lnTo>
                  <a:lnTo>
                    <a:pt x="27504" y="83875"/>
                  </a:lnTo>
                  <a:lnTo>
                    <a:pt x="15232" y="84827"/>
                  </a:lnTo>
                  <a:lnTo>
                    <a:pt x="186" y="88002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5" name="object 45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68718" y="0"/>
                  </a:moveTo>
                  <a:lnTo>
                    <a:pt x="51482" y="22132"/>
                  </a:lnTo>
                  <a:lnTo>
                    <a:pt x="35063" y="40284"/>
                  </a:lnTo>
                  <a:lnTo>
                    <a:pt x="18292" y="55461"/>
                  </a:lnTo>
                  <a:lnTo>
                    <a:pt x="0" y="68667"/>
                  </a:lnTo>
                  <a:lnTo>
                    <a:pt x="12553" y="80988"/>
                  </a:lnTo>
                  <a:lnTo>
                    <a:pt x="21779" y="96417"/>
                  </a:lnTo>
                  <a:lnTo>
                    <a:pt x="27072" y="113597"/>
                  </a:lnTo>
                  <a:lnTo>
                    <a:pt x="27828" y="131171"/>
                  </a:lnTo>
                  <a:lnTo>
                    <a:pt x="49880" y="126412"/>
                  </a:lnTo>
                  <a:lnTo>
                    <a:pt x="72380" y="124103"/>
                  </a:lnTo>
                  <a:lnTo>
                    <a:pt x="96857" y="124048"/>
                  </a:lnTo>
                  <a:lnTo>
                    <a:pt x="124838" y="126049"/>
                  </a:lnTo>
                  <a:lnTo>
                    <a:pt x="123222" y="90546"/>
                  </a:lnTo>
                  <a:lnTo>
                    <a:pt x="112411" y="55550"/>
                  </a:lnTo>
                  <a:lnTo>
                    <a:pt x="93784" y="24291"/>
                  </a:lnTo>
                  <a:lnTo>
                    <a:pt x="6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6" name="object 46"/>
            <p:cNvSpPr/>
            <p:nvPr/>
          </p:nvSpPr>
          <p:spPr>
            <a:xfrm>
              <a:off x="10741027" y="3156888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5">
                  <a:moveTo>
                    <a:pt x="0" y="68667"/>
                  </a:moveTo>
                  <a:lnTo>
                    <a:pt x="18292" y="55461"/>
                  </a:lnTo>
                  <a:lnTo>
                    <a:pt x="35063" y="40284"/>
                  </a:lnTo>
                  <a:lnTo>
                    <a:pt x="51482" y="22132"/>
                  </a:lnTo>
                  <a:lnTo>
                    <a:pt x="68718" y="0"/>
                  </a:lnTo>
                  <a:lnTo>
                    <a:pt x="93784" y="24291"/>
                  </a:lnTo>
                  <a:lnTo>
                    <a:pt x="112411" y="55550"/>
                  </a:lnTo>
                  <a:lnTo>
                    <a:pt x="123222" y="90546"/>
                  </a:lnTo>
                  <a:lnTo>
                    <a:pt x="124838" y="126049"/>
                  </a:lnTo>
                  <a:lnTo>
                    <a:pt x="96857" y="124048"/>
                  </a:lnTo>
                  <a:lnTo>
                    <a:pt x="72380" y="124103"/>
                  </a:lnTo>
                  <a:lnTo>
                    <a:pt x="49880" y="126412"/>
                  </a:lnTo>
                  <a:lnTo>
                    <a:pt x="27828" y="131171"/>
                  </a:lnTo>
                  <a:lnTo>
                    <a:pt x="27072" y="113597"/>
                  </a:lnTo>
                  <a:lnTo>
                    <a:pt x="21779" y="96417"/>
                  </a:lnTo>
                  <a:lnTo>
                    <a:pt x="12553" y="80988"/>
                  </a:lnTo>
                  <a:lnTo>
                    <a:pt x="0" y="68667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7" name="object 47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60251" y="0"/>
                  </a:moveTo>
                  <a:lnTo>
                    <a:pt x="47379" y="4510"/>
                  </a:lnTo>
                  <a:lnTo>
                    <a:pt x="41068" y="6598"/>
                  </a:lnTo>
                  <a:lnTo>
                    <a:pt x="34176" y="8733"/>
                  </a:lnTo>
                  <a:lnTo>
                    <a:pt x="22605" y="13772"/>
                  </a:lnTo>
                  <a:lnTo>
                    <a:pt x="13623" y="22822"/>
                  </a:lnTo>
                  <a:lnTo>
                    <a:pt x="6373" y="34555"/>
                  </a:lnTo>
                  <a:lnTo>
                    <a:pt x="0" y="47643"/>
                  </a:lnTo>
                  <a:lnTo>
                    <a:pt x="10328" y="58939"/>
                  </a:lnTo>
                  <a:lnTo>
                    <a:pt x="19100" y="45516"/>
                  </a:lnTo>
                  <a:lnTo>
                    <a:pt x="28783" y="34740"/>
                  </a:lnTo>
                  <a:lnTo>
                    <a:pt x="42109" y="28125"/>
                  </a:lnTo>
                  <a:lnTo>
                    <a:pt x="61809" y="27187"/>
                  </a:lnTo>
                  <a:lnTo>
                    <a:pt x="76266" y="28292"/>
                  </a:lnTo>
                  <a:lnTo>
                    <a:pt x="87887" y="26783"/>
                  </a:lnTo>
                  <a:lnTo>
                    <a:pt x="98224" y="20409"/>
                  </a:lnTo>
                  <a:lnTo>
                    <a:pt x="108829" y="6919"/>
                  </a:lnTo>
                  <a:lnTo>
                    <a:pt x="92274" y="10210"/>
                  </a:lnTo>
                  <a:lnTo>
                    <a:pt x="77510" y="11324"/>
                  </a:lnTo>
                  <a:lnTo>
                    <a:pt x="64062" y="10838"/>
                  </a:lnTo>
                  <a:lnTo>
                    <a:pt x="51456" y="9328"/>
                  </a:lnTo>
                  <a:lnTo>
                    <a:pt x="54621" y="6796"/>
                  </a:lnTo>
                  <a:lnTo>
                    <a:pt x="57597" y="3805"/>
                  </a:lnTo>
                  <a:lnTo>
                    <a:pt x="60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8" name="object 48"/>
            <p:cNvSpPr/>
            <p:nvPr/>
          </p:nvSpPr>
          <p:spPr>
            <a:xfrm>
              <a:off x="10822802" y="3120131"/>
              <a:ext cx="109220" cy="59055"/>
            </a:xfrm>
            <a:custGeom>
              <a:avLst/>
              <a:gdLst/>
              <a:ahLst/>
              <a:cxnLst/>
              <a:rect l="l" t="t" r="r" b="b"/>
              <a:pathLst>
                <a:path w="109220" h="59055">
                  <a:moveTo>
                    <a:pt x="0" y="47643"/>
                  </a:moveTo>
                  <a:lnTo>
                    <a:pt x="22605" y="13772"/>
                  </a:lnTo>
                  <a:lnTo>
                    <a:pt x="41068" y="6598"/>
                  </a:lnTo>
                  <a:lnTo>
                    <a:pt x="47379" y="4510"/>
                  </a:lnTo>
                  <a:lnTo>
                    <a:pt x="53607" y="2350"/>
                  </a:lnTo>
                  <a:lnTo>
                    <a:pt x="60251" y="0"/>
                  </a:lnTo>
                  <a:lnTo>
                    <a:pt x="57597" y="3805"/>
                  </a:lnTo>
                  <a:lnTo>
                    <a:pt x="54621" y="6796"/>
                  </a:lnTo>
                  <a:lnTo>
                    <a:pt x="51456" y="9328"/>
                  </a:lnTo>
                  <a:lnTo>
                    <a:pt x="64062" y="10838"/>
                  </a:lnTo>
                  <a:lnTo>
                    <a:pt x="77510" y="11324"/>
                  </a:lnTo>
                  <a:lnTo>
                    <a:pt x="92274" y="10210"/>
                  </a:lnTo>
                  <a:lnTo>
                    <a:pt x="108829" y="6919"/>
                  </a:lnTo>
                  <a:lnTo>
                    <a:pt x="98224" y="20409"/>
                  </a:lnTo>
                  <a:lnTo>
                    <a:pt x="87887" y="26783"/>
                  </a:lnTo>
                  <a:lnTo>
                    <a:pt x="76266" y="28292"/>
                  </a:lnTo>
                  <a:lnTo>
                    <a:pt x="61809" y="27187"/>
                  </a:lnTo>
                  <a:lnTo>
                    <a:pt x="42109" y="28125"/>
                  </a:lnTo>
                  <a:lnTo>
                    <a:pt x="28783" y="34740"/>
                  </a:lnTo>
                  <a:lnTo>
                    <a:pt x="19100" y="45516"/>
                  </a:lnTo>
                  <a:lnTo>
                    <a:pt x="10328" y="58939"/>
                  </a:lnTo>
                  <a:lnTo>
                    <a:pt x="6883" y="55174"/>
                  </a:lnTo>
                  <a:lnTo>
                    <a:pt x="3441" y="51409"/>
                  </a:lnTo>
                  <a:lnTo>
                    <a:pt x="0" y="4764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19" name="object 49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51008" y="0"/>
                  </a:moveTo>
                  <a:lnTo>
                    <a:pt x="25029" y="5162"/>
                  </a:lnTo>
                  <a:lnTo>
                    <a:pt x="0" y="32665"/>
                  </a:lnTo>
                  <a:lnTo>
                    <a:pt x="7720" y="44680"/>
                  </a:lnTo>
                  <a:lnTo>
                    <a:pt x="14327" y="57492"/>
                  </a:lnTo>
                  <a:lnTo>
                    <a:pt x="19740" y="70906"/>
                  </a:lnTo>
                  <a:lnTo>
                    <a:pt x="23883" y="84729"/>
                  </a:lnTo>
                  <a:lnTo>
                    <a:pt x="29618" y="86971"/>
                  </a:lnTo>
                  <a:lnTo>
                    <a:pt x="35594" y="88491"/>
                  </a:lnTo>
                  <a:lnTo>
                    <a:pt x="43187" y="89657"/>
                  </a:lnTo>
                  <a:lnTo>
                    <a:pt x="50256" y="90406"/>
                  </a:lnTo>
                  <a:lnTo>
                    <a:pt x="57371" y="90712"/>
                  </a:lnTo>
                  <a:lnTo>
                    <a:pt x="71234" y="90356"/>
                  </a:lnTo>
                  <a:lnTo>
                    <a:pt x="96222" y="87551"/>
                  </a:lnTo>
                  <a:lnTo>
                    <a:pt x="93180" y="89446"/>
                  </a:lnTo>
                  <a:lnTo>
                    <a:pt x="55041" y="98985"/>
                  </a:lnTo>
                  <a:lnTo>
                    <a:pt x="46948" y="98931"/>
                  </a:lnTo>
                  <a:lnTo>
                    <a:pt x="26446" y="97404"/>
                  </a:lnTo>
                  <a:lnTo>
                    <a:pt x="27047" y="101253"/>
                  </a:lnTo>
                  <a:lnTo>
                    <a:pt x="27487" y="105099"/>
                  </a:lnTo>
                  <a:lnTo>
                    <a:pt x="27760" y="108932"/>
                  </a:lnTo>
                  <a:lnTo>
                    <a:pt x="59636" y="120769"/>
                  </a:lnTo>
                  <a:lnTo>
                    <a:pt x="92676" y="116832"/>
                  </a:lnTo>
                  <a:lnTo>
                    <a:pt x="121609" y="100542"/>
                  </a:lnTo>
                  <a:lnTo>
                    <a:pt x="141162" y="75318"/>
                  </a:lnTo>
                  <a:lnTo>
                    <a:pt x="130839" y="77310"/>
                  </a:lnTo>
                  <a:lnTo>
                    <a:pt x="120190" y="77162"/>
                  </a:lnTo>
                  <a:lnTo>
                    <a:pt x="110081" y="75107"/>
                  </a:lnTo>
                  <a:lnTo>
                    <a:pt x="101374" y="71380"/>
                  </a:lnTo>
                  <a:lnTo>
                    <a:pt x="118431" y="56129"/>
                  </a:lnTo>
                  <a:lnTo>
                    <a:pt x="135281" y="39350"/>
                  </a:lnTo>
                  <a:lnTo>
                    <a:pt x="151190" y="20768"/>
                  </a:lnTo>
                  <a:lnTo>
                    <a:pt x="165422" y="110"/>
                  </a:lnTo>
                  <a:lnTo>
                    <a:pt x="118128" y="9318"/>
                  </a:lnTo>
                  <a:lnTo>
                    <a:pt x="81016" y="5333"/>
                  </a:lnTo>
                  <a:lnTo>
                    <a:pt x="5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0" name="object 50"/>
            <p:cNvSpPr/>
            <p:nvPr/>
          </p:nvSpPr>
          <p:spPr>
            <a:xfrm>
              <a:off x="10838343" y="3153253"/>
              <a:ext cx="165735" cy="121285"/>
            </a:xfrm>
            <a:custGeom>
              <a:avLst/>
              <a:gdLst/>
              <a:ahLst/>
              <a:cxnLst/>
              <a:rect l="l" t="t" r="r" b="b"/>
              <a:pathLst>
                <a:path w="165734" h="121285">
                  <a:moveTo>
                    <a:pt x="0" y="32665"/>
                  </a:moveTo>
                  <a:lnTo>
                    <a:pt x="25029" y="5162"/>
                  </a:lnTo>
                  <a:lnTo>
                    <a:pt x="51008" y="0"/>
                  </a:lnTo>
                  <a:lnTo>
                    <a:pt x="81016" y="5333"/>
                  </a:lnTo>
                  <a:lnTo>
                    <a:pt x="118128" y="9318"/>
                  </a:lnTo>
                  <a:lnTo>
                    <a:pt x="165422" y="110"/>
                  </a:lnTo>
                  <a:lnTo>
                    <a:pt x="151190" y="20768"/>
                  </a:lnTo>
                  <a:lnTo>
                    <a:pt x="135281" y="39350"/>
                  </a:lnTo>
                  <a:lnTo>
                    <a:pt x="118431" y="56129"/>
                  </a:lnTo>
                  <a:lnTo>
                    <a:pt x="101374" y="71380"/>
                  </a:lnTo>
                  <a:lnTo>
                    <a:pt x="110081" y="75107"/>
                  </a:lnTo>
                  <a:lnTo>
                    <a:pt x="120190" y="77162"/>
                  </a:lnTo>
                  <a:lnTo>
                    <a:pt x="130839" y="77310"/>
                  </a:lnTo>
                  <a:lnTo>
                    <a:pt x="141162" y="75318"/>
                  </a:lnTo>
                  <a:lnTo>
                    <a:pt x="121609" y="100542"/>
                  </a:lnTo>
                  <a:lnTo>
                    <a:pt x="92676" y="116832"/>
                  </a:lnTo>
                  <a:lnTo>
                    <a:pt x="59636" y="120769"/>
                  </a:lnTo>
                  <a:lnTo>
                    <a:pt x="27760" y="108932"/>
                  </a:lnTo>
                  <a:lnTo>
                    <a:pt x="27487" y="105099"/>
                  </a:lnTo>
                  <a:lnTo>
                    <a:pt x="27047" y="101253"/>
                  </a:lnTo>
                  <a:lnTo>
                    <a:pt x="26446" y="97404"/>
                  </a:lnTo>
                  <a:lnTo>
                    <a:pt x="27609" y="97524"/>
                  </a:lnTo>
                  <a:lnTo>
                    <a:pt x="28778" y="97643"/>
                  </a:lnTo>
                  <a:lnTo>
                    <a:pt x="28934" y="97656"/>
                  </a:lnTo>
                  <a:lnTo>
                    <a:pt x="29941" y="97758"/>
                  </a:lnTo>
                  <a:lnTo>
                    <a:pt x="30218" y="97783"/>
                  </a:lnTo>
                  <a:lnTo>
                    <a:pt x="31108" y="97869"/>
                  </a:lnTo>
                  <a:lnTo>
                    <a:pt x="31508" y="97905"/>
                  </a:lnTo>
                  <a:lnTo>
                    <a:pt x="32270" y="97977"/>
                  </a:lnTo>
                  <a:lnTo>
                    <a:pt x="32789" y="98024"/>
                  </a:lnTo>
                  <a:lnTo>
                    <a:pt x="33433" y="98082"/>
                  </a:lnTo>
                  <a:lnTo>
                    <a:pt x="34074" y="98136"/>
                  </a:lnTo>
                  <a:lnTo>
                    <a:pt x="34593" y="98182"/>
                  </a:lnTo>
                  <a:lnTo>
                    <a:pt x="35356" y="98248"/>
                  </a:lnTo>
                  <a:lnTo>
                    <a:pt x="35752" y="98280"/>
                  </a:lnTo>
                  <a:lnTo>
                    <a:pt x="36638" y="98348"/>
                  </a:lnTo>
                  <a:lnTo>
                    <a:pt x="37916" y="98446"/>
                  </a:lnTo>
                  <a:lnTo>
                    <a:pt x="38070" y="98456"/>
                  </a:lnTo>
                  <a:lnTo>
                    <a:pt x="39194" y="98535"/>
                  </a:lnTo>
                  <a:lnTo>
                    <a:pt x="40378" y="98614"/>
                  </a:lnTo>
                  <a:lnTo>
                    <a:pt x="41534" y="98687"/>
                  </a:lnTo>
                  <a:lnTo>
                    <a:pt x="41743" y="98698"/>
                  </a:lnTo>
                  <a:lnTo>
                    <a:pt x="42682" y="98752"/>
                  </a:lnTo>
                  <a:lnTo>
                    <a:pt x="43013" y="98765"/>
                  </a:lnTo>
                  <a:lnTo>
                    <a:pt x="43834" y="98809"/>
                  </a:lnTo>
                  <a:lnTo>
                    <a:pt x="44281" y="98827"/>
                  </a:lnTo>
                  <a:lnTo>
                    <a:pt x="44979" y="98859"/>
                  </a:lnTo>
                  <a:lnTo>
                    <a:pt x="45548" y="98881"/>
                  </a:lnTo>
                  <a:lnTo>
                    <a:pt x="45685" y="98885"/>
                  </a:lnTo>
                  <a:lnTo>
                    <a:pt x="46617" y="98920"/>
                  </a:lnTo>
                  <a:lnTo>
                    <a:pt x="46948" y="98931"/>
                  </a:lnTo>
                  <a:lnTo>
                    <a:pt x="47938" y="98960"/>
                  </a:lnTo>
                  <a:lnTo>
                    <a:pt x="48133" y="98964"/>
                  </a:lnTo>
                  <a:lnTo>
                    <a:pt x="49292" y="98985"/>
                  </a:lnTo>
                  <a:lnTo>
                    <a:pt x="49551" y="98993"/>
                  </a:lnTo>
                  <a:lnTo>
                    <a:pt x="50592" y="99007"/>
                  </a:lnTo>
                  <a:lnTo>
                    <a:pt x="51819" y="99010"/>
                  </a:lnTo>
                  <a:lnTo>
                    <a:pt x="53446" y="99010"/>
                  </a:lnTo>
                  <a:lnTo>
                    <a:pt x="55041" y="98985"/>
                  </a:lnTo>
                  <a:lnTo>
                    <a:pt x="59394" y="98799"/>
                  </a:lnTo>
                  <a:lnTo>
                    <a:pt x="60193" y="98752"/>
                  </a:lnTo>
                  <a:lnTo>
                    <a:pt x="60679" y="98719"/>
                  </a:lnTo>
                  <a:lnTo>
                    <a:pt x="61756" y="98640"/>
                  </a:lnTo>
                  <a:lnTo>
                    <a:pt x="62979" y="98539"/>
                  </a:lnTo>
                  <a:lnTo>
                    <a:pt x="64161" y="98424"/>
                  </a:lnTo>
                  <a:lnTo>
                    <a:pt x="65334" y="98287"/>
                  </a:lnTo>
                  <a:lnTo>
                    <a:pt x="65719" y="98239"/>
                  </a:lnTo>
                  <a:lnTo>
                    <a:pt x="66485" y="98147"/>
                  </a:lnTo>
                  <a:lnTo>
                    <a:pt x="66907" y="98089"/>
                  </a:lnTo>
                  <a:lnTo>
                    <a:pt x="67657" y="97988"/>
                  </a:lnTo>
                  <a:lnTo>
                    <a:pt x="68074" y="97927"/>
                  </a:lnTo>
                  <a:lnTo>
                    <a:pt x="72282" y="97200"/>
                  </a:lnTo>
                  <a:lnTo>
                    <a:pt x="72707" y="97117"/>
                  </a:lnTo>
                  <a:lnTo>
                    <a:pt x="73448" y="96958"/>
                  </a:lnTo>
                  <a:lnTo>
                    <a:pt x="73786" y="96887"/>
                  </a:lnTo>
                  <a:lnTo>
                    <a:pt x="74244" y="96786"/>
                  </a:lnTo>
                  <a:lnTo>
                    <a:pt x="74597" y="96706"/>
                  </a:lnTo>
                  <a:lnTo>
                    <a:pt x="74953" y="96624"/>
                  </a:lnTo>
                  <a:lnTo>
                    <a:pt x="75350" y="96527"/>
                  </a:lnTo>
                  <a:lnTo>
                    <a:pt x="91056" y="90629"/>
                  </a:lnTo>
                  <a:lnTo>
                    <a:pt x="91690" y="90291"/>
                  </a:lnTo>
                  <a:lnTo>
                    <a:pt x="95538" y="87998"/>
                  </a:lnTo>
                  <a:lnTo>
                    <a:pt x="95880" y="87778"/>
                  </a:lnTo>
                  <a:lnTo>
                    <a:pt x="96222" y="87551"/>
                  </a:lnTo>
                  <a:lnTo>
                    <a:pt x="95017" y="87728"/>
                  </a:lnTo>
                  <a:lnTo>
                    <a:pt x="94753" y="87768"/>
                  </a:lnTo>
                  <a:lnTo>
                    <a:pt x="93813" y="87901"/>
                  </a:lnTo>
                  <a:lnTo>
                    <a:pt x="93284" y="87977"/>
                  </a:lnTo>
                  <a:lnTo>
                    <a:pt x="92611" y="88070"/>
                  </a:lnTo>
                  <a:lnTo>
                    <a:pt x="91819" y="88182"/>
                  </a:lnTo>
                  <a:lnTo>
                    <a:pt x="91413" y="88235"/>
                  </a:lnTo>
                  <a:lnTo>
                    <a:pt x="90355" y="88380"/>
                  </a:lnTo>
                  <a:lnTo>
                    <a:pt x="90213" y="88401"/>
                  </a:lnTo>
                  <a:lnTo>
                    <a:pt x="89014" y="88555"/>
                  </a:lnTo>
                  <a:lnTo>
                    <a:pt x="87816" y="88714"/>
                  </a:lnTo>
                  <a:lnTo>
                    <a:pt x="87434" y="88761"/>
                  </a:lnTo>
                  <a:lnTo>
                    <a:pt x="86251" y="88909"/>
                  </a:lnTo>
                  <a:lnTo>
                    <a:pt x="85977" y="88941"/>
                  </a:lnTo>
                  <a:lnTo>
                    <a:pt x="85426" y="89010"/>
                  </a:lnTo>
                  <a:lnTo>
                    <a:pt x="84522" y="89118"/>
                  </a:lnTo>
                  <a:lnTo>
                    <a:pt x="84234" y="89150"/>
                  </a:lnTo>
                  <a:lnTo>
                    <a:pt x="83068" y="89287"/>
                  </a:lnTo>
                  <a:lnTo>
                    <a:pt x="81854" y="89420"/>
                  </a:lnTo>
                  <a:lnTo>
                    <a:pt x="81617" y="89446"/>
                  </a:lnTo>
                  <a:lnTo>
                    <a:pt x="80666" y="89546"/>
                  </a:lnTo>
                  <a:lnTo>
                    <a:pt x="80169" y="89600"/>
                  </a:lnTo>
                  <a:lnTo>
                    <a:pt x="79482" y="89669"/>
                  </a:lnTo>
                  <a:lnTo>
                    <a:pt x="78722" y="89744"/>
                  </a:lnTo>
                  <a:lnTo>
                    <a:pt x="78298" y="89784"/>
                  </a:lnTo>
                  <a:lnTo>
                    <a:pt x="77278" y="89881"/>
                  </a:lnTo>
                  <a:lnTo>
                    <a:pt x="77113" y="89896"/>
                  </a:lnTo>
                  <a:lnTo>
                    <a:pt x="75933" y="90000"/>
                  </a:lnTo>
                  <a:lnTo>
                    <a:pt x="74755" y="90097"/>
                  </a:lnTo>
                  <a:lnTo>
                    <a:pt x="73830" y="90169"/>
                  </a:lnTo>
                  <a:lnTo>
                    <a:pt x="73377" y="90205"/>
                  </a:lnTo>
                  <a:lnTo>
                    <a:pt x="72617" y="90259"/>
                  </a:lnTo>
                  <a:lnTo>
                    <a:pt x="72134" y="90294"/>
                  </a:lnTo>
                  <a:lnTo>
                    <a:pt x="71234" y="90356"/>
                  </a:lnTo>
                  <a:lnTo>
                    <a:pt x="70114" y="90425"/>
                  </a:lnTo>
                  <a:lnTo>
                    <a:pt x="68897" y="90493"/>
                  </a:lnTo>
                  <a:lnTo>
                    <a:pt x="67753" y="90550"/>
                  </a:lnTo>
                  <a:lnTo>
                    <a:pt x="66576" y="90597"/>
                  </a:lnTo>
                  <a:lnTo>
                    <a:pt x="65794" y="90633"/>
                  </a:lnTo>
                  <a:lnTo>
                    <a:pt x="65025" y="90658"/>
                  </a:lnTo>
                  <a:lnTo>
                    <a:pt x="64254" y="90677"/>
                  </a:lnTo>
                  <a:lnTo>
                    <a:pt x="63101" y="90705"/>
                  </a:lnTo>
                  <a:lnTo>
                    <a:pt x="61950" y="90724"/>
                  </a:lnTo>
                  <a:lnTo>
                    <a:pt x="61003" y="90731"/>
                  </a:lnTo>
                  <a:lnTo>
                    <a:pt x="60621" y="90734"/>
                  </a:lnTo>
                  <a:lnTo>
                    <a:pt x="59754" y="90734"/>
                  </a:lnTo>
                  <a:lnTo>
                    <a:pt x="59574" y="90734"/>
                  </a:lnTo>
                  <a:lnTo>
                    <a:pt x="58840" y="90734"/>
                  </a:lnTo>
                  <a:lnTo>
                    <a:pt x="58105" y="90727"/>
                  </a:lnTo>
                  <a:lnTo>
                    <a:pt x="53925" y="90608"/>
                  </a:lnTo>
                  <a:lnTo>
                    <a:pt x="52085" y="90525"/>
                  </a:lnTo>
                  <a:lnTo>
                    <a:pt x="50256" y="90406"/>
                  </a:lnTo>
                  <a:lnTo>
                    <a:pt x="48442" y="90244"/>
                  </a:lnTo>
                  <a:lnTo>
                    <a:pt x="47614" y="90169"/>
                  </a:lnTo>
                  <a:lnTo>
                    <a:pt x="46894" y="90100"/>
                  </a:lnTo>
                  <a:lnTo>
                    <a:pt x="46177" y="90021"/>
                  </a:lnTo>
                  <a:lnTo>
                    <a:pt x="46045" y="90004"/>
                  </a:lnTo>
                  <a:lnTo>
                    <a:pt x="44612" y="89845"/>
                  </a:lnTo>
                  <a:lnTo>
                    <a:pt x="43187" y="89657"/>
                  </a:lnTo>
                  <a:lnTo>
                    <a:pt x="41772" y="89441"/>
                  </a:lnTo>
                  <a:lnTo>
                    <a:pt x="19740" y="70906"/>
                  </a:lnTo>
                  <a:lnTo>
                    <a:pt x="14327" y="57492"/>
                  </a:lnTo>
                  <a:lnTo>
                    <a:pt x="7720" y="44680"/>
                  </a:lnTo>
                  <a:lnTo>
                    <a:pt x="0" y="32665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1" name="object 51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10450" y="0"/>
                  </a:moveTo>
                  <a:lnTo>
                    <a:pt x="1108" y="4158"/>
                  </a:lnTo>
                  <a:lnTo>
                    <a:pt x="0" y="11862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lnTo>
                    <a:pt x="16912" y="4331"/>
                  </a:lnTo>
                  <a:lnTo>
                    <a:pt x="1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2" name="object 52"/>
            <p:cNvSpPr/>
            <p:nvPr/>
          </p:nvSpPr>
          <p:spPr>
            <a:xfrm>
              <a:off x="10419892" y="3386707"/>
              <a:ext cx="24130" cy="31115"/>
            </a:xfrm>
            <a:custGeom>
              <a:avLst/>
              <a:gdLst/>
              <a:ahLst/>
              <a:cxnLst/>
              <a:rect l="l" t="t" r="r" b="b"/>
              <a:pathLst>
                <a:path w="24129" h="31114">
                  <a:moveTo>
                    <a:pt x="20217" y="11751"/>
                  </a:moveTo>
                  <a:lnTo>
                    <a:pt x="16912" y="4331"/>
                  </a:lnTo>
                  <a:lnTo>
                    <a:pt x="10450" y="0"/>
                  </a:lnTo>
                  <a:lnTo>
                    <a:pt x="5777" y="2077"/>
                  </a:lnTo>
                  <a:lnTo>
                    <a:pt x="1108" y="4158"/>
                  </a:lnTo>
                  <a:lnTo>
                    <a:pt x="0" y="11862"/>
                  </a:lnTo>
                  <a:lnTo>
                    <a:pt x="3304" y="19281"/>
                  </a:lnTo>
                  <a:lnTo>
                    <a:pt x="6609" y="26705"/>
                  </a:lnTo>
                  <a:lnTo>
                    <a:pt x="13074" y="31036"/>
                  </a:lnTo>
                  <a:lnTo>
                    <a:pt x="17743" y="28955"/>
                  </a:lnTo>
                  <a:lnTo>
                    <a:pt x="22417" y="26875"/>
                  </a:lnTo>
                  <a:lnTo>
                    <a:pt x="23522" y="19174"/>
                  </a:lnTo>
                  <a:lnTo>
                    <a:pt x="20217" y="11751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3" name="object 53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57892" y="0"/>
                  </a:move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4" name="object 54"/>
            <p:cNvSpPr/>
            <p:nvPr/>
          </p:nvSpPr>
          <p:spPr>
            <a:xfrm>
              <a:off x="10431689" y="3348745"/>
              <a:ext cx="79375" cy="65405"/>
            </a:xfrm>
            <a:custGeom>
              <a:avLst/>
              <a:gdLst/>
              <a:ahLst/>
              <a:cxnLst/>
              <a:rect l="l" t="t" r="r" b="b"/>
              <a:pathLst>
                <a:path w="79375" h="65404">
                  <a:moveTo>
                    <a:pt x="79226" y="47913"/>
                  </a:moveTo>
                  <a:lnTo>
                    <a:pt x="78873" y="43604"/>
                  </a:lnTo>
                  <a:lnTo>
                    <a:pt x="71021" y="40436"/>
                  </a:lnTo>
                  <a:lnTo>
                    <a:pt x="59484" y="39211"/>
                  </a:lnTo>
                  <a:lnTo>
                    <a:pt x="68911" y="32642"/>
                  </a:lnTo>
                  <a:lnTo>
                    <a:pt x="74204" y="26151"/>
                  </a:lnTo>
                  <a:lnTo>
                    <a:pt x="72454" y="22223"/>
                  </a:lnTo>
                  <a:lnTo>
                    <a:pt x="70704" y="18296"/>
                  </a:lnTo>
                  <a:lnTo>
                    <a:pt x="62339" y="17885"/>
                  </a:lnTo>
                  <a:lnTo>
                    <a:pt x="51149" y="20495"/>
                  </a:lnTo>
                  <a:lnTo>
                    <a:pt x="57961" y="11102"/>
                  </a:lnTo>
                  <a:lnTo>
                    <a:pt x="60858" y="3147"/>
                  </a:lnTo>
                  <a:lnTo>
                    <a:pt x="57892" y="0"/>
                  </a:lnTo>
                  <a:lnTo>
                    <a:pt x="48075" y="763"/>
                  </a:lnTo>
                  <a:lnTo>
                    <a:pt x="31177" y="9944"/>
                  </a:lnTo>
                  <a:lnTo>
                    <a:pt x="13163" y="24241"/>
                  </a:lnTo>
                  <a:lnTo>
                    <a:pt x="0" y="40349"/>
                  </a:lnTo>
                  <a:lnTo>
                    <a:pt x="3232" y="41833"/>
                  </a:lnTo>
                  <a:lnTo>
                    <a:pt x="6411" y="45202"/>
                  </a:lnTo>
                  <a:lnTo>
                    <a:pt x="8420" y="49713"/>
                  </a:lnTo>
                  <a:lnTo>
                    <a:pt x="10716" y="54869"/>
                  </a:lnTo>
                  <a:lnTo>
                    <a:pt x="10882" y="60156"/>
                  </a:lnTo>
                  <a:lnTo>
                    <a:pt x="9205" y="63606"/>
                  </a:lnTo>
                  <a:lnTo>
                    <a:pt x="30007" y="65024"/>
                  </a:lnTo>
                  <a:lnTo>
                    <a:pt x="53154" y="61315"/>
                  </a:lnTo>
                  <a:lnTo>
                    <a:pt x="71831" y="54828"/>
                  </a:lnTo>
                  <a:lnTo>
                    <a:pt x="79226" y="47913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5" name="object 55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83134" y="87788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6" name="object 56"/>
            <p:cNvSpPr/>
            <p:nvPr/>
          </p:nvSpPr>
          <p:spPr>
            <a:xfrm>
              <a:off x="10209584" y="3397468"/>
              <a:ext cx="220345" cy="108585"/>
            </a:xfrm>
            <a:custGeom>
              <a:avLst/>
              <a:gdLst/>
              <a:ahLst/>
              <a:cxnLst/>
              <a:rect l="l" t="t" r="r" b="b"/>
              <a:pathLst>
                <a:path w="220345" h="108585">
                  <a:moveTo>
                    <a:pt x="211707" y="0"/>
                  </a:moveTo>
                  <a:lnTo>
                    <a:pt x="167029" y="11941"/>
                  </a:lnTo>
                  <a:lnTo>
                    <a:pt x="106360" y="35918"/>
                  </a:lnTo>
                  <a:lnTo>
                    <a:pt x="68155" y="54144"/>
                  </a:lnTo>
                  <a:lnTo>
                    <a:pt x="12864" y="87255"/>
                  </a:lnTo>
                  <a:lnTo>
                    <a:pt x="0" y="99422"/>
                  </a:lnTo>
                  <a:lnTo>
                    <a:pt x="902" y="100661"/>
                  </a:lnTo>
                  <a:lnTo>
                    <a:pt x="1716" y="102054"/>
                  </a:lnTo>
                  <a:lnTo>
                    <a:pt x="2393" y="103580"/>
                  </a:lnTo>
                  <a:lnTo>
                    <a:pt x="3073" y="105103"/>
                  </a:lnTo>
                  <a:lnTo>
                    <a:pt x="3566" y="106645"/>
                  </a:lnTo>
                  <a:lnTo>
                    <a:pt x="3879" y="108138"/>
                  </a:lnTo>
                  <a:lnTo>
                    <a:pt x="21530" y="106720"/>
                  </a:lnTo>
                  <a:lnTo>
                    <a:pt x="48756" y="99717"/>
                  </a:lnTo>
                  <a:lnTo>
                    <a:pt x="122242" y="71594"/>
                  </a:lnTo>
                  <a:lnTo>
                    <a:pt x="181320" y="42180"/>
                  </a:lnTo>
                  <a:lnTo>
                    <a:pt x="220106" y="16776"/>
                  </a:lnTo>
                  <a:lnTo>
                    <a:pt x="217576" y="15008"/>
                  </a:lnTo>
                  <a:lnTo>
                    <a:pt x="215218" y="12131"/>
                  </a:lnTo>
                  <a:lnTo>
                    <a:pt x="213612" y="8521"/>
                  </a:lnTo>
                  <a:lnTo>
                    <a:pt x="212312" y="5605"/>
                  </a:lnTo>
                  <a:lnTo>
                    <a:pt x="211697" y="2646"/>
                  </a:lnTo>
                  <a:lnTo>
                    <a:pt x="211707" y="0"/>
                  </a:lnTo>
                  <a:close/>
                </a:path>
              </a:pathLst>
            </a:custGeom>
            <a:ln w="4764">
              <a:solidFill>
                <a:srgbClr val="155FAA"/>
              </a:solidFill>
            </a:ln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7" name="object 57"/>
            <p:cNvSpPr/>
            <p:nvPr/>
          </p:nvSpPr>
          <p:spPr>
            <a:xfrm>
              <a:off x="10171570" y="2619810"/>
              <a:ext cx="532765" cy="24765"/>
            </a:xfrm>
            <a:custGeom>
              <a:avLst/>
              <a:gdLst/>
              <a:ahLst/>
              <a:cxnLst/>
              <a:rect l="l" t="t" r="r" b="b"/>
              <a:pathLst>
                <a:path w="532765" h="24764">
                  <a:moveTo>
                    <a:pt x="16256" y="15163"/>
                  </a:moveTo>
                  <a:lnTo>
                    <a:pt x="14922" y="9245"/>
                  </a:lnTo>
                  <a:lnTo>
                    <a:pt x="11899" y="3162"/>
                  </a:lnTo>
                  <a:lnTo>
                    <a:pt x="9385" y="1181"/>
                  </a:lnTo>
                  <a:lnTo>
                    <a:pt x="7696" y="4241"/>
                  </a:lnTo>
                  <a:lnTo>
                    <a:pt x="8991" y="7607"/>
                  </a:lnTo>
                  <a:lnTo>
                    <a:pt x="10972" y="12560"/>
                  </a:lnTo>
                  <a:lnTo>
                    <a:pt x="16256" y="15163"/>
                  </a:lnTo>
                  <a:close/>
                </a:path>
                <a:path w="532765" h="24764">
                  <a:moveTo>
                    <a:pt x="18846" y="18008"/>
                  </a:moveTo>
                  <a:lnTo>
                    <a:pt x="8001" y="15697"/>
                  </a:lnTo>
                  <a:lnTo>
                    <a:pt x="4064" y="10439"/>
                  </a:lnTo>
                  <a:lnTo>
                    <a:pt x="5461" y="266"/>
                  </a:lnTo>
                  <a:lnTo>
                    <a:pt x="4584" y="266"/>
                  </a:lnTo>
                  <a:lnTo>
                    <a:pt x="1079" y="0"/>
                  </a:lnTo>
                  <a:lnTo>
                    <a:pt x="0" y="711"/>
                  </a:lnTo>
                  <a:lnTo>
                    <a:pt x="723" y="6362"/>
                  </a:lnTo>
                  <a:lnTo>
                    <a:pt x="3467" y="13106"/>
                  </a:lnTo>
                  <a:lnTo>
                    <a:pt x="7454" y="19583"/>
                  </a:lnTo>
                  <a:lnTo>
                    <a:pt x="11899" y="24472"/>
                  </a:lnTo>
                  <a:lnTo>
                    <a:pt x="13741" y="22682"/>
                  </a:lnTo>
                  <a:lnTo>
                    <a:pt x="16764" y="19342"/>
                  </a:lnTo>
                  <a:lnTo>
                    <a:pt x="18846" y="18008"/>
                  </a:lnTo>
                  <a:close/>
                </a:path>
                <a:path w="532765" h="24764">
                  <a:moveTo>
                    <a:pt x="45681" y="4241"/>
                  </a:moveTo>
                  <a:lnTo>
                    <a:pt x="44386" y="4241"/>
                  </a:lnTo>
                  <a:lnTo>
                    <a:pt x="31343" y="1638"/>
                  </a:lnTo>
                  <a:lnTo>
                    <a:pt x="25628" y="965"/>
                  </a:lnTo>
                  <a:lnTo>
                    <a:pt x="28549" y="3733"/>
                  </a:lnTo>
                  <a:lnTo>
                    <a:pt x="29692" y="8331"/>
                  </a:lnTo>
                  <a:lnTo>
                    <a:pt x="26733" y="13423"/>
                  </a:lnTo>
                  <a:lnTo>
                    <a:pt x="31483" y="10160"/>
                  </a:lnTo>
                  <a:lnTo>
                    <a:pt x="40513" y="6324"/>
                  </a:lnTo>
                  <a:lnTo>
                    <a:pt x="45681" y="4241"/>
                  </a:lnTo>
                  <a:close/>
                </a:path>
                <a:path w="532765" h="24764">
                  <a:moveTo>
                    <a:pt x="506653" y="965"/>
                  </a:moveTo>
                  <a:lnTo>
                    <a:pt x="500938" y="1638"/>
                  </a:lnTo>
                  <a:lnTo>
                    <a:pt x="487895" y="4241"/>
                  </a:lnTo>
                  <a:lnTo>
                    <a:pt x="486600" y="4241"/>
                  </a:lnTo>
                  <a:lnTo>
                    <a:pt x="491769" y="6324"/>
                  </a:lnTo>
                  <a:lnTo>
                    <a:pt x="500799" y="10160"/>
                  </a:lnTo>
                  <a:lnTo>
                    <a:pt x="505548" y="13423"/>
                  </a:lnTo>
                  <a:lnTo>
                    <a:pt x="502589" y="8331"/>
                  </a:lnTo>
                  <a:lnTo>
                    <a:pt x="503732" y="3733"/>
                  </a:lnTo>
                  <a:lnTo>
                    <a:pt x="506653" y="965"/>
                  </a:lnTo>
                  <a:close/>
                </a:path>
                <a:path w="532765" h="24764">
                  <a:moveTo>
                    <a:pt x="524586" y="4241"/>
                  </a:moveTo>
                  <a:lnTo>
                    <a:pt x="522884" y="1181"/>
                  </a:lnTo>
                  <a:lnTo>
                    <a:pt x="520382" y="3162"/>
                  </a:lnTo>
                  <a:lnTo>
                    <a:pt x="517359" y="9245"/>
                  </a:lnTo>
                  <a:lnTo>
                    <a:pt x="516026" y="15163"/>
                  </a:lnTo>
                  <a:lnTo>
                    <a:pt x="521309" y="12560"/>
                  </a:lnTo>
                  <a:lnTo>
                    <a:pt x="523290" y="7607"/>
                  </a:lnTo>
                  <a:lnTo>
                    <a:pt x="524586" y="4241"/>
                  </a:lnTo>
                  <a:close/>
                </a:path>
                <a:path w="532765" h="24764">
                  <a:moveTo>
                    <a:pt x="532282" y="711"/>
                  </a:moveTo>
                  <a:lnTo>
                    <a:pt x="531202" y="0"/>
                  </a:lnTo>
                  <a:lnTo>
                    <a:pt x="527697" y="266"/>
                  </a:lnTo>
                  <a:lnTo>
                    <a:pt x="526821" y="266"/>
                  </a:lnTo>
                  <a:lnTo>
                    <a:pt x="528218" y="10439"/>
                  </a:lnTo>
                  <a:lnTo>
                    <a:pt x="524281" y="15697"/>
                  </a:lnTo>
                  <a:lnTo>
                    <a:pt x="513435" y="18008"/>
                  </a:lnTo>
                  <a:lnTo>
                    <a:pt x="515505" y="19342"/>
                  </a:lnTo>
                  <a:lnTo>
                    <a:pt x="518528" y="22682"/>
                  </a:lnTo>
                  <a:lnTo>
                    <a:pt x="520382" y="24472"/>
                  </a:lnTo>
                  <a:lnTo>
                    <a:pt x="524827" y="19583"/>
                  </a:lnTo>
                  <a:lnTo>
                    <a:pt x="528815" y="13106"/>
                  </a:lnTo>
                  <a:lnTo>
                    <a:pt x="531558" y="6362"/>
                  </a:lnTo>
                  <a:lnTo>
                    <a:pt x="532282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28" name="object 58"/>
            <p:cNvSpPr/>
            <p:nvPr/>
          </p:nvSpPr>
          <p:spPr>
            <a:xfrm>
              <a:off x="9711906" y="2518692"/>
              <a:ext cx="929005" cy="851535"/>
            </a:xfrm>
            <a:custGeom>
              <a:avLst/>
              <a:gdLst/>
              <a:ahLst/>
              <a:cxnLst/>
              <a:rect l="l" t="t" r="r" b="b"/>
              <a:pathLst>
                <a:path w="929004" h="851535">
                  <a:moveTo>
                    <a:pt x="211099" y="424357"/>
                  </a:moveTo>
                  <a:lnTo>
                    <a:pt x="207264" y="422059"/>
                  </a:lnTo>
                  <a:lnTo>
                    <a:pt x="202463" y="418731"/>
                  </a:lnTo>
                  <a:lnTo>
                    <a:pt x="200825" y="416420"/>
                  </a:lnTo>
                  <a:lnTo>
                    <a:pt x="169926" y="406222"/>
                  </a:lnTo>
                  <a:lnTo>
                    <a:pt x="134302" y="393433"/>
                  </a:lnTo>
                  <a:lnTo>
                    <a:pt x="98704" y="379336"/>
                  </a:lnTo>
                  <a:lnTo>
                    <a:pt x="67856" y="365226"/>
                  </a:lnTo>
                  <a:lnTo>
                    <a:pt x="104571" y="374218"/>
                  </a:lnTo>
                  <a:lnTo>
                    <a:pt x="137426" y="383806"/>
                  </a:lnTo>
                  <a:lnTo>
                    <a:pt x="164630" y="392620"/>
                  </a:lnTo>
                  <a:lnTo>
                    <a:pt x="184353" y="399237"/>
                  </a:lnTo>
                  <a:lnTo>
                    <a:pt x="179489" y="392976"/>
                  </a:lnTo>
                  <a:lnTo>
                    <a:pt x="177952" y="388035"/>
                  </a:lnTo>
                  <a:lnTo>
                    <a:pt x="174586" y="378993"/>
                  </a:lnTo>
                  <a:lnTo>
                    <a:pt x="158940" y="371576"/>
                  </a:lnTo>
                  <a:lnTo>
                    <a:pt x="113106" y="352298"/>
                  </a:lnTo>
                  <a:lnTo>
                    <a:pt x="96659" y="345211"/>
                  </a:lnTo>
                  <a:lnTo>
                    <a:pt x="74714" y="337527"/>
                  </a:lnTo>
                  <a:lnTo>
                    <a:pt x="48387" y="332016"/>
                  </a:lnTo>
                  <a:lnTo>
                    <a:pt x="22034" y="329780"/>
                  </a:lnTo>
                  <a:lnTo>
                    <a:pt x="0" y="331914"/>
                  </a:lnTo>
                  <a:lnTo>
                    <a:pt x="36423" y="381114"/>
                  </a:lnTo>
                  <a:lnTo>
                    <a:pt x="104521" y="413245"/>
                  </a:lnTo>
                  <a:lnTo>
                    <a:pt x="149847" y="424586"/>
                  </a:lnTo>
                  <a:lnTo>
                    <a:pt x="192303" y="432727"/>
                  </a:lnTo>
                  <a:lnTo>
                    <a:pt x="203161" y="426389"/>
                  </a:lnTo>
                  <a:lnTo>
                    <a:pt x="211099" y="424357"/>
                  </a:lnTo>
                  <a:close/>
                </a:path>
                <a:path w="929004" h="851535">
                  <a:moveTo>
                    <a:pt x="219329" y="485889"/>
                  </a:moveTo>
                  <a:lnTo>
                    <a:pt x="211670" y="483031"/>
                  </a:lnTo>
                  <a:lnTo>
                    <a:pt x="204076" y="479348"/>
                  </a:lnTo>
                  <a:lnTo>
                    <a:pt x="196837" y="474802"/>
                  </a:lnTo>
                  <a:lnTo>
                    <a:pt x="190296" y="469303"/>
                  </a:lnTo>
                  <a:lnTo>
                    <a:pt x="148183" y="462013"/>
                  </a:lnTo>
                  <a:lnTo>
                    <a:pt x="113525" y="455307"/>
                  </a:lnTo>
                  <a:lnTo>
                    <a:pt x="83464" y="447814"/>
                  </a:lnTo>
                  <a:lnTo>
                    <a:pt x="112852" y="447954"/>
                  </a:lnTo>
                  <a:lnTo>
                    <a:pt x="144056" y="450684"/>
                  </a:lnTo>
                  <a:lnTo>
                    <a:pt x="169214" y="453923"/>
                  </a:lnTo>
                  <a:lnTo>
                    <a:pt x="180454" y="455561"/>
                  </a:lnTo>
                  <a:lnTo>
                    <a:pt x="178981" y="450494"/>
                  </a:lnTo>
                  <a:lnTo>
                    <a:pt x="183222" y="441655"/>
                  </a:lnTo>
                  <a:lnTo>
                    <a:pt x="186245" y="438848"/>
                  </a:lnTo>
                  <a:lnTo>
                    <a:pt x="170497" y="435127"/>
                  </a:lnTo>
                  <a:lnTo>
                    <a:pt x="103695" y="420090"/>
                  </a:lnTo>
                  <a:lnTo>
                    <a:pt x="79413" y="416229"/>
                  </a:lnTo>
                  <a:lnTo>
                    <a:pt x="52171" y="415290"/>
                  </a:lnTo>
                  <a:lnTo>
                    <a:pt x="25400" y="418096"/>
                  </a:lnTo>
                  <a:lnTo>
                    <a:pt x="2527" y="425475"/>
                  </a:lnTo>
                  <a:lnTo>
                    <a:pt x="16332" y="448068"/>
                  </a:lnTo>
                  <a:lnTo>
                    <a:pt x="66484" y="476529"/>
                  </a:lnTo>
                  <a:lnTo>
                    <a:pt x="120408" y="484428"/>
                  </a:lnTo>
                  <a:lnTo>
                    <a:pt x="161099" y="485838"/>
                  </a:lnTo>
                  <a:lnTo>
                    <a:pt x="199174" y="486397"/>
                  </a:lnTo>
                  <a:lnTo>
                    <a:pt x="219329" y="485889"/>
                  </a:lnTo>
                  <a:close/>
                </a:path>
                <a:path w="929004" h="851535">
                  <a:moveTo>
                    <a:pt x="220687" y="536054"/>
                  </a:moveTo>
                  <a:lnTo>
                    <a:pt x="211607" y="534060"/>
                  </a:lnTo>
                  <a:lnTo>
                    <a:pt x="204012" y="529729"/>
                  </a:lnTo>
                  <a:lnTo>
                    <a:pt x="199821" y="524141"/>
                  </a:lnTo>
                  <a:lnTo>
                    <a:pt x="184569" y="524662"/>
                  </a:lnTo>
                  <a:lnTo>
                    <a:pt x="158902" y="524776"/>
                  </a:lnTo>
                  <a:lnTo>
                    <a:pt x="128638" y="523659"/>
                  </a:lnTo>
                  <a:lnTo>
                    <a:pt x="99656" y="520484"/>
                  </a:lnTo>
                  <a:lnTo>
                    <a:pt x="126453" y="516242"/>
                  </a:lnTo>
                  <a:lnTo>
                    <a:pt x="150063" y="514134"/>
                  </a:lnTo>
                  <a:lnTo>
                    <a:pt x="172821" y="512876"/>
                  </a:lnTo>
                  <a:lnTo>
                    <a:pt x="197065" y="511149"/>
                  </a:lnTo>
                  <a:lnTo>
                    <a:pt x="198653" y="507085"/>
                  </a:lnTo>
                  <a:lnTo>
                    <a:pt x="203161" y="499160"/>
                  </a:lnTo>
                  <a:lnTo>
                    <a:pt x="210337" y="493547"/>
                  </a:lnTo>
                  <a:lnTo>
                    <a:pt x="182181" y="492201"/>
                  </a:lnTo>
                  <a:lnTo>
                    <a:pt x="155270" y="491426"/>
                  </a:lnTo>
                  <a:lnTo>
                    <a:pt x="102997" y="490537"/>
                  </a:lnTo>
                  <a:lnTo>
                    <a:pt x="77063" y="492366"/>
                  </a:lnTo>
                  <a:lnTo>
                    <a:pt x="53428" y="498335"/>
                  </a:lnTo>
                  <a:lnTo>
                    <a:pt x="33121" y="507606"/>
                  </a:lnTo>
                  <a:lnTo>
                    <a:pt x="17157" y="519341"/>
                  </a:lnTo>
                  <a:lnTo>
                    <a:pt x="32092" y="534898"/>
                  </a:lnTo>
                  <a:lnTo>
                    <a:pt x="50736" y="545515"/>
                  </a:lnTo>
                  <a:lnTo>
                    <a:pt x="73482" y="551053"/>
                  </a:lnTo>
                  <a:lnTo>
                    <a:pt x="100711" y="551370"/>
                  </a:lnTo>
                  <a:lnTo>
                    <a:pt x="126072" y="549109"/>
                  </a:lnTo>
                  <a:lnTo>
                    <a:pt x="153746" y="546049"/>
                  </a:lnTo>
                  <a:lnTo>
                    <a:pt x="184899" y="541820"/>
                  </a:lnTo>
                  <a:lnTo>
                    <a:pt x="220687" y="536054"/>
                  </a:lnTo>
                  <a:close/>
                </a:path>
                <a:path w="929004" h="851535">
                  <a:moveTo>
                    <a:pt x="226974" y="356463"/>
                  </a:moveTo>
                  <a:lnTo>
                    <a:pt x="218630" y="345821"/>
                  </a:lnTo>
                  <a:lnTo>
                    <a:pt x="212991" y="339826"/>
                  </a:lnTo>
                  <a:lnTo>
                    <a:pt x="208800" y="335038"/>
                  </a:lnTo>
                  <a:lnTo>
                    <a:pt x="161010" y="299885"/>
                  </a:lnTo>
                  <a:lnTo>
                    <a:pt x="122656" y="276542"/>
                  </a:lnTo>
                  <a:lnTo>
                    <a:pt x="71945" y="251294"/>
                  </a:lnTo>
                  <a:lnTo>
                    <a:pt x="16268" y="241617"/>
                  </a:lnTo>
                  <a:lnTo>
                    <a:pt x="20802" y="269709"/>
                  </a:lnTo>
                  <a:lnTo>
                    <a:pt x="56311" y="312254"/>
                  </a:lnTo>
                  <a:lnTo>
                    <a:pt x="99098" y="340144"/>
                  </a:lnTo>
                  <a:lnTo>
                    <a:pt x="154609" y="363296"/>
                  </a:lnTo>
                  <a:lnTo>
                    <a:pt x="176466" y="370497"/>
                  </a:lnTo>
                  <a:lnTo>
                    <a:pt x="183616" y="363994"/>
                  </a:lnTo>
                  <a:lnTo>
                    <a:pt x="191389" y="360057"/>
                  </a:lnTo>
                  <a:lnTo>
                    <a:pt x="174345" y="351155"/>
                  </a:lnTo>
                  <a:lnTo>
                    <a:pt x="147434" y="335318"/>
                  </a:lnTo>
                  <a:lnTo>
                    <a:pt x="117106" y="315620"/>
                  </a:lnTo>
                  <a:lnTo>
                    <a:pt x="89814" y="295122"/>
                  </a:lnTo>
                  <a:lnTo>
                    <a:pt x="122555" y="309321"/>
                  </a:lnTo>
                  <a:lnTo>
                    <a:pt x="159054" y="327533"/>
                  </a:lnTo>
                  <a:lnTo>
                    <a:pt x="211277" y="355219"/>
                  </a:lnTo>
                  <a:lnTo>
                    <a:pt x="215747" y="355600"/>
                  </a:lnTo>
                  <a:lnTo>
                    <a:pt x="216420" y="354939"/>
                  </a:lnTo>
                  <a:lnTo>
                    <a:pt x="226974" y="356463"/>
                  </a:lnTo>
                  <a:close/>
                </a:path>
                <a:path w="929004" h="851535">
                  <a:moveTo>
                    <a:pt x="242862" y="286219"/>
                  </a:moveTo>
                  <a:lnTo>
                    <a:pt x="236258" y="277228"/>
                  </a:lnTo>
                  <a:lnTo>
                    <a:pt x="231076" y="266420"/>
                  </a:lnTo>
                  <a:lnTo>
                    <a:pt x="227241" y="255498"/>
                  </a:lnTo>
                  <a:lnTo>
                    <a:pt x="224675" y="246138"/>
                  </a:lnTo>
                  <a:lnTo>
                    <a:pt x="202133" y="222262"/>
                  </a:lnTo>
                  <a:lnTo>
                    <a:pt x="175793" y="187807"/>
                  </a:lnTo>
                  <a:lnTo>
                    <a:pt x="150380" y="148513"/>
                  </a:lnTo>
                  <a:lnTo>
                    <a:pt x="130632" y="110159"/>
                  </a:lnTo>
                  <a:lnTo>
                    <a:pt x="155498" y="139420"/>
                  </a:lnTo>
                  <a:lnTo>
                    <a:pt x="203263" y="200634"/>
                  </a:lnTo>
                  <a:lnTo>
                    <a:pt x="225094" y="225247"/>
                  </a:lnTo>
                  <a:lnTo>
                    <a:pt x="226237" y="218020"/>
                  </a:lnTo>
                  <a:lnTo>
                    <a:pt x="227952" y="210985"/>
                  </a:lnTo>
                  <a:lnTo>
                    <a:pt x="230035" y="204457"/>
                  </a:lnTo>
                  <a:lnTo>
                    <a:pt x="232295" y="198767"/>
                  </a:lnTo>
                  <a:lnTo>
                    <a:pt x="202844" y="161607"/>
                  </a:lnTo>
                  <a:lnTo>
                    <a:pt x="171500" y="115189"/>
                  </a:lnTo>
                  <a:lnTo>
                    <a:pt x="142100" y="67475"/>
                  </a:lnTo>
                  <a:lnTo>
                    <a:pt x="118452" y="26416"/>
                  </a:lnTo>
                  <a:lnTo>
                    <a:pt x="104406" y="0"/>
                  </a:lnTo>
                  <a:lnTo>
                    <a:pt x="91706" y="12382"/>
                  </a:lnTo>
                  <a:lnTo>
                    <a:pt x="83108" y="31584"/>
                  </a:lnTo>
                  <a:lnTo>
                    <a:pt x="81254" y="58851"/>
                  </a:lnTo>
                  <a:lnTo>
                    <a:pt x="88861" y="95389"/>
                  </a:lnTo>
                  <a:lnTo>
                    <a:pt x="105841" y="132651"/>
                  </a:lnTo>
                  <a:lnTo>
                    <a:pt x="132740" y="173634"/>
                  </a:lnTo>
                  <a:lnTo>
                    <a:pt x="166547" y="215061"/>
                  </a:lnTo>
                  <a:lnTo>
                    <a:pt x="204254" y="253682"/>
                  </a:lnTo>
                  <a:lnTo>
                    <a:pt x="242862" y="286219"/>
                  </a:lnTo>
                  <a:close/>
                </a:path>
                <a:path w="929004" h="851535">
                  <a:moveTo>
                    <a:pt x="251498" y="299821"/>
                  </a:moveTo>
                  <a:lnTo>
                    <a:pt x="197726" y="259054"/>
                  </a:lnTo>
                  <a:lnTo>
                    <a:pt x="146062" y="214388"/>
                  </a:lnTo>
                  <a:lnTo>
                    <a:pt x="64731" y="139153"/>
                  </a:lnTo>
                  <a:lnTo>
                    <a:pt x="42938" y="121526"/>
                  </a:lnTo>
                  <a:lnTo>
                    <a:pt x="35953" y="151599"/>
                  </a:lnTo>
                  <a:lnTo>
                    <a:pt x="40030" y="181089"/>
                  </a:lnTo>
                  <a:lnTo>
                    <a:pt x="52895" y="208216"/>
                  </a:lnTo>
                  <a:lnTo>
                    <a:pt x="72237" y="231152"/>
                  </a:lnTo>
                  <a:lnTo>
                    <a:pt x="104889" y="257429"/>
                  </a:lnTo>
                  <a:lnTo>
                    <a:pt x="140195" y="280517"/>
                  </a:lnTo>
                  <a:lnTo>
                    <a:pt x="174091" y="300570"/>
                  </a:lnTo>
                  <a:lnTo>
                    <a:pt x="202526" y="317715"/>
                  </a:lnTo>
                  <a:lnTo>
                    <a:pt x="198932" y="311010"/>
                  </a:lnTo>
                  <a:lnTo>
                    <a:pt x="197726" y="300736"/>
                  </a:lnTo>
                  <a:lnTo>
                    <a:pt x="180733" y="288048"/>
                  </a:lnTo>
                  <a:lnTo>
                    <a:pt x="155143" y="267652"/>
                  </a:lnTo>
                  <a:lnTo>
                    <a:pt x="127469" y="243319"/>
                  </a:lnTo>
                  <a:lnTo>
                    <a:pt x="104190" y="218846"/>
                  </a:lnTo>
                  <a:lnTo>
                    <a:pt x="132918" y="237337"/>
                  </a:lnTo>
                  <a:lnTo>
                    <a:pt x="165366" y="259803"/>
                  </a:lnTo>
                  <a:lnTo>
                    <a:pt x="207327" y="290055"/>
                  </a:lnTo>
                  <a:lnTo>
                    <a:pt x="218300" y="290906"/>
                  </a:lnTo>
                  <a:lnTo>
                    <a:pt x="229946" y="293141"/>
                  </a:lnTo>
                  <a:lnTo>
                    <a:pt x="241312" y="296278"/>
                  </a:lnTo>
                  <a:lnTo>
                    <a:pt x="251498" y="299821"/>
                  </a:lnTo>
                  <a:close/>
                </a:path>
                <a:path w="929004" h="851535">
                  <a:moveTo>
                    <a:pt x="276872" y="760145"/>
                  </a:moveTo>
                  <a:lnTo>
                    <a:pt x="266496" y="761403"/>
                  </a:lnTo>
                  <a:lnTo>
                    <a:pt x="256070" y="761276"/>
                  </a:lnTo>
                  <a:lnTo>
                    <a:pt x="245732" y="759828"/>
                  </a:lnTo>
                  <a:lnTo>
                    <a:pt x="235648" y="757174"/>
                  </a:lnTo>
                  <a:lnTo>
                    <a:pt x="229450" y="755167"/>
                  </a:lnTo>
                  <a:lnTo>
                    <a:pt x="223469" y="752487"/>
                  </a:lnTo>
                  <a:lnTo>
                    <a:pt x="217843" y="749249"/>
                  </a:lnTo>
                  <a:lnTo>
                    <a:pt x="218008" y="759802"/>
                  </a:lnTo>
                  <a:lnTo>
                    <a:pt x="221488" y="768057"/>
                  </a:lnTo>
                  <a:lnTo>
                    <a:pt x="226402" y="775195"/>
                  </a:lnTo>
                  <a:lnTo>
                    <a:pt x="230886" y="782421"/>
                  </a:lnTo>
                  <a:lnTo>
                    <a:pt x="240068" y="781126"/>
                  </a:lnTo>
                  <a:lnTo>
                    <a:pt x="249250" y="781380"/>
                  </a:lnTo>
                  <a:lnTo>
                    <a:pt x="258267" y="780376"/>
                  </a:lnTo>
                  <a:lnTo>
                    <a:pt x="266941" y="775296"/>
                  </a:lnTo>
                  <a:lnTo>
                    <a:pt x="268262" y="774039"/>
                  </a:lnTo>
                  <a:lnTo>
                    <a:pt x="271932" y="768324"/>
                  </a:lnTo>
                  <a:lnTo>
                    <a:pt x="276872" y="760145"/>
                  </a:lnTo>
                  <a:close/>
                </a:path>
                <a:path w="929004" h="851535">
                  <a:moveTo>
                    <a:pt x="316153" y="444842"/>
                  </a:moveTo>
                  <a:lnTo>
                    <a:pt x="298450" y="441172"/>
                  </a:lnTo>
                  <a:lnTo>
                    <a:pt x="247586" y="431241"/>
                  </a:lnTo>
                  <a:lnTo>
                    <a:pt x="228892" y="429209"/>
                  </a:lnTo>
                  <a:lnTo>
                    <a:pt x="212115" y="431520"/>
                  </a:lnTo>
                  <a:lnTo>
                    <a:pt x="198297" y="438696"/>
                  </a:lnTo>
                  <a:lnTo>
                    <a:pt x="188506" y="451231"/>
                  </a:lnTo>
                  <a:lnTo>
                    <a:pt x="194779" y="460959"/>
                  </a:lnTo>
                  <a:lnTo>
                    <a:pt x="230060" y="479475"/>
                  </a:lnTo>
                  <a:lnTo>
                    <a:pt x="267614" y="480669"/>
                  </a:lnTo>
                  <a:lnTo>
                    <a:pt x="300774" y="480110"/>
                  </a:lnTo>
                  <a:lnTo>
                    <a:pt x="295656" y="470903"/>
                  </a:lnTo>
                  <a:lnTo>
                    <a:pt x="294017" y="466775"/>
                  </a:lnTo>
                  <a:lnTo>
                    <a:pt x="281139" y="465239"/>
                  </a:lnTo>
                  <a:lnTo>
                    <a:pt x="267093" y="462775"/>
                  </a:lnTo>
                  <a:lnTo>
                    <a:pt x="253123" y="459447"/>
                  </a:lnTo>
                  <a:lnTo>
                    <a:pt x="240411" y="455307"/>
                  </a:lnTo>
                  <a:lnTo>
                    <a:pt x="256882" y="454202"/>
                  </a:lnTo>
                  <a:lnTo>
                    <a:pt x="273316" y="454329"/>
                  </a:lnTo>
                  <a:lnTo>
                    <a:pt x="288772" y="454914"/>
                  </a:lnTo>
                  <a:lnTo>
                    <a:pt x="302285" y="455193"/>
                  </a:lnTo>
                  <a:lnTo>
                    <a:pt x="303479" y="454202"/>
                  </a:lnTo>
                  <a:lnTo>
                    <a:pt x="308279" y="450240"/>
                  </a:lnTo>
                  <a:lnTo>
                    <a:pt x="310248" y="447497"/>
                  </a:lnTo>
                  <a:lnTo>
                    <a:pt x="316153" y="444842"/>
                  </a:lnTo>
                  <a:close/>
                </a:path>
                <a:path w="929004" h="851535">
                  <a:moveTo>
                    <a:pt x="316560" y="344157"/>
                  </a:moveTo>
                  <a:lnTo>
                    <a:pt x="311721" y="330822"/>
                  </a:lnTo>
                  <a:lnTo>
                    <a:pt x="309867" y="324446"/>
                  </a:lnTo>
                  <a:lnTo>
                    <a:pt x="308546" y="318452"/>
                  </a:lnTo>
                  <a:lnTo>
                    <a:pt x="300139" y="309435"/>
                  </a:lnTo>
                  <a:lnTo>
                    <a:pt x="289636" y="296418"/>
                  </a:lnTo>
                  <a:lnTo>
                    <a:pt x="279146" y="280847"/>
                  </a:lnTo>
                  <a:lnTo>
                    <a:pt x="270814" y="264185"/>
                  </a:lnTo>
                  <a:lnTo>
                    <a:pt x="282460" y="275475"/>
                  </a:lnTo>
                  <a:lnTo>
                    <a:pt x="307200" y="301434"/>
                  </a:lnTo>
                  <a:lnTo>
                    <a:pt x="306133" y="294487"/>
                  </a:lnTo>
                  <a:lnTo>
                    <a:pt x="307263" y="288137"/>
                  </a:lnTo>
                  <a:lnTo>
                    <a:pt x="308546" y="278396"/>
                  </a:lnTo>
                  <a:lnTo>
                    <a:pt x="292773" y="264274"/>
                  </a:lnTo>
                  <a:lnTo>
                    <a:pt x="274320" y="244475"/>
                  </a:lnTo>
                  <a:lnTo>
                    <a:pt x="256844" y="221018"/>
                  </a:lnTo>
                  <a:lnTo>
                    <a:pt x="244017" y="195935"/>
                  </a:lnTo>
                  <a:lnTo>
                    <a:pt x="235038" y="222656"/>
                  </a:lnTo>
                  <a:lnTo>
                    <a:pt x="245211" y="274713"/>
                  </a:lnTo>
                  <a:lnTo>
                    <a:pt x="272516" y="306933"/>
                  </a:lnTo>
                  <a:lnTo>
                    <a:pt x="303669" y="333070"/>
                  </a:lnTo>
                  <a:lnTo>
                    <a:pt x="316560" y="344157"/>
                  </a:lnTo>
                  <a:close/>
                </a:path>
                <a:path w="929004" h="851535">
                  <a:moveTo>
                    <a:pt x="325628" y="438848"/>
                  </a:moveTo>
                  <a:lnTo>
                    <a:pt x="318554" y="433844"/>
                  </a:lnTo>
                  <a:lnTo>
                    <a:pt x="313067" y="428637"/>
                  </a:lnTo>
                  <a:lnTo>
                    <a:pt x="308914" y="423557"/>
                  </a:lnTo>
                  <a:lnTo>
                    <a:pt x="305828" y="418884"/>
                  </a:lnTo>
                  <a:lnTo>
                    <a:pt x="278650" y="410248"/>
                  </a:lnTo>
                  <a:lnTo>
                    <a:pt x="260642" y="403390"/>
                  </a:lnTo>
                  <a:lnTo>
                    <a:pt x="242862" y="394309"/>
                  </a:lnTo>
                  <a:lnTo>
                    <a:pt x="259029" y="397446"/>
                  </a:lnTo>
                  <a:lnTo>
                    <a:pt x="274840" y="401116"/>
                  </a:lnTo>
                  <a:lnTo>
                    <a:pt x="300710" y="407758"/>
                  </a:lnTo>
                  <a:lnTo>
                    <a:pt x="299415" y="405587"/>
                  </a:lnTo>
                  <a:lnTo>
                    <a:pt x="297815" y="399491"/>
                  </a:lnTo>
                  <a:lnTo>
                    <a:pt x="297395" y="395579"/>
                  </a:lnTo>
                  <a:lnTo>
                    <a:pt x="283095" y="388124"/>
                  </a:lnTo>
                  <a:lnTo>
                    <a:pt x="265976" y="379653"/>
                  </a:lnTo>
                  <a:lnTo>
                    <a:pt x="242862" y="368630"/>
                  </a:lnTo>
                  <a:lnTo>
                    <a:pt x="226364" y="363880"/>
                  </a:lnTo>
                  <a:lnTo>
                    <a:pt x="210604" y="363702"/>
                  </a:lnTo>
                  <a:lnTo>
                    <a:pt x="196088" y="367576"/>
                  </a:lnTo>
                  <a:lnTo>
                    <a:pt x="183337" y="374942"/>
                  </a:lnTo>
                  <a:lnTo>
                    <a:pt x="188023" y="389356"/>
                  </a:lnTo>
                  <a:lnTo>
                    <a:pt x="240385" y="423354"/>
                  </a:lnTo>
                  <a:lnTo>
                    <a:pt x="268744" y="429336"/>
                  </a:lnTo>
                  <a:lnTo>
                    <a:pt x="325628" y="438848"/>
                  </a:lnTo>
                  <a:close/>
                </a:path>
                <a:path w="929004" h="851535">
                  <a:moveTo>
                    <a:pt x="327291" y="554367"/>
                  </a:moveTo>
                  <a:lnTo>
                    <a:pt x="320205" y="549617"/>
                  </a:lnTo>
                  <a:lnTo>
                    <a:pt x="315937" y="548259"/>
                  </a:lnTo>
                  <a:lnTo>
                    <a:pt x="309384" y="550329"/>
                  </a:lnTo>
                  <a:lnTo>
                    <a:pt x="297040" y="553720"/>
                  </a:lnTo>
                  <a:lnTo>
                    <a:pt x="281825" y="557225"/>
                  </a:lnTo>
                  <a:lnTo>
                    <a:pt x="266712" y="559676"/>
                  </a:lnTo>
                  <a:lnTo>
                    <a:pt x="278104" y="554367"/>
                  </a:lnTo>
                  <a:lnTo>
                    <a:pt x="290499" y="548576"/>
                  </a:lnTo>
                  <a:lnTo>
                    <a:pt x="303441" y="542772"/>
                  </a:lnTo>
                  <a:lnTo>
                    <a:pt x="316064" y="537692"/>
                  </a:lnTo>
                  <a:lnTo>
                    <a:pt x="317144" y="533628"/>
                  </a:lnTo>
                  <a:lnTo>
                    <a:pt x="317119" y="531114"/>
                  </a:lnTo>
                  <a:lnTo>
                    <a:pt x="317741" y="526453"/>
                  </a:lnTo>
                  <a:lnTo>
                    <a:pt x="251929" y="540042"/>
                  </a:lnTo>
                  <a:lnTo>
                    <a:pt x="242176" y="545096"/>
                  </a:lnTo>
                  <a:lnTo>
                    <a:pt x="235864" y="553631"/>
                  </a:lnTo>
                  <a:lnTo>
                    <a:pt x="232206" y="564045"/>
                  </a:lnTo>
                  <a:lnTo>
                    <a:pt x="230403" y="574751"/>
                  </a:lnTo>
                  <a:lnTo>
                    <a:pt x="238353" y="578624"/>
                  </a:lnTo>
                  <a:lnTo>
                    <a:pt x="249872" y="582472"/>
                  </a:lnTo>
                  <a:lnTo>
                    <a:pt x="263448" y="584085"/>
                  </a:lnTo>
                  <a:lnTo>
                    <a:pt x="277583" y="581279"/>
                  </a:lnTo>
                  <a:lnTo>
                    <a:pt x="292100" y="574446"/>
                  </a:lnTo>
                  <a:lnTo>
                    <a:pt x="305663" y="566864"/>
                  </a:lnTo>
                  <a:lnTo>
                    <a:pt x="317754" y="559676"/>
                  </a:lnTo>
                  <a:lnTo>
                    <a:pt x="327291" y="554367"/>
                  </a:lnTo>
                  <a:close/>
                </a:path>
                <a:path w="929004" h="851535">
                  <a:moveTo>
                    <a:pt x="328282" y="506818"/>
                  </a:moveTo>
                  <a:lnTo>
                    <a:pt x="313016" y="507339"/>
                  </a:lnTo>
                  <a:lnTo>
                    <a:pt x="293992" y="508342"/>
                  </a:lnTo>
                  <a:lnTo>
                    <a:pt x="274828" y="509028"/>
                  </a:lnTo>
                  <a:lnTo>
                    <a:pt x="259130" y="508558"/>
                  </a:lnTo>
                  <a:lnTo>
                    <a:pt x="273291" y="505142"/>
                  </a:lnTo>
                  <a:lnTo>
                    <a:pt x="303911" y="499516"/>
                  </a:lnTo>
                  <a:lnTo>
                    <a:pt x="315595" y="496697"/>
                  </a:lnTo>
                  <a:lnTo>
                    <a:pt x="312585" y="494741"/>
                  </a:lnTo>
                  <a:lnTo>
                    <a:pt x="307682" y="490347"/>
                  </a:lnTo>
                  <a:lnTo>
                    <a:pt x="305003" y="486613"/>
                  </a:lnTo>
                  <a:lnTo>
                    <a:pt x="291084" y="486600"/>
                  </a:lnTo>
                  <a:lnTo>
                    <a:pt x="234988" y="489038"/>
                  </a:lnTo>
                  <a:lnTo>
                    <a:pt x="203022" y="516851"/>
                  </a:lnTo>
                  <a:lnTo>
                    <a:pt x="209969" y="524040"/>
                  </a:lnTo>
                  <a:lnTo>
                    <a:pt x="218579" y="530085"/>
                  </a:lnTo>
                  <a:lnTo>
                    <a:pt x="230568" y="533704"/>
                  </a:lnTo>
                  <a:lnTo>
                    <a:pt x="247688" y="533628"/>
                  </a:lnTo>
                  <a:lnTo>
                    <a:pt x="301459" y="524535"/>
                  </a:lnTo>
                  <a:lnTo>
                    <a:pt x="318249" y="521144"/>
                  </a:lnTo>
                  <a:lnTo>
                    <a:pt x="319786" y="515759"/>
                  </a:lnTo>
                  <a:lnTo>
                    <a:pt x="323113" y="510171"/>
                  </a:lnTo>
                  <a:lnTo>
                    <a:pt x="328282" y="506818"/>
                  </a:lnTo>
                  <a:close/>
                </a:path>
                <a:path w="929004" h="851535">
                  <a:moveTo>
                    <a:pt x="345973" y="378688"/>
                  </a:moveTo>
                  <a:lnTo>
                    <a:pt x="284861" y="328498"/>
                  </a:lnTo>
                  <a:lnTo>
                    <a:pt x="249720" y="307809"/>
                  </a:lnTo>
                  <a:lnTo>
                    <a:pt x="206552" y="297332"/>
                  </a:lnTo>
                  <a:lnTo>
                    <a:pt x="208038" y="312026"/>
                  </a:lnTo>
                  <a:lnTo>
                    <a:pt x="213944" y="327774"/>
                  </a:lnTo>
                  <a:lnTo>
                    <a:pt x="223342" y="343471"/>
                  </a:lnTo>
                  <a:lnTo>
                    <a:pt x="235331" y="357936"/>
                  </a:lnTo>
                  <a:lnTo>
                    <a:pt x="250037" y="364528"/>
                  </a:lnTo>
                  <a:lnTo>
                    <a:pt x="298589" y="389001"/>
                  </a:lnTo>
                  <a:lnTo>
                    <a:pt x="304596" y="383870"/>
                  </a:lnTo>
                  <a:lnTo>
                    <a:pt x="308546" y="381533"/>
                  </a:lnTo>
                  <a:lnTo>
                    <a:pt x="314058" y="379818"/>
                  </a:lnTo>
                  <a:lnTo>
                    <a:pt x="300177" y="370205"/>
                  </a:lnTo>
                  <a:lnTo>
                    <a:pt x="285483" y="360756"/>
                  </a:lnTo>
                  <a:lnTo>
                    <a:pt x="271729" y="350799"/>
                  </a:lnTo>
                  <a:lnTo>
                    <a:pt x="260654" y="339661"/>
                  </a:lnTo>
                  <a:lnTo>
                    <a:pt x="280898" y="349478"/>
                  </a:lnTo>
                  <a:lnTo>
                    <a:pt x="301574" y="361543"/>
                  </a:lnTo>
                  <a:lnTo>
                    <a:pt x="318897" y="372135"/>
                  </a:lnTo>
                  <a:lnTo>
                    <a:pt x="329095" y="377545"/>
                  </a:lnTo>
                  <a:lnTo>
                    <a:pt x="335940" y="377342"/>
                  </a:lnTo>
                  <a:lnTo>
                    <a:pt x="341731" y="378345"/>
                  </a:lnTo>
                  <a:lnTo>
                    <a:pt x="345973" y="378688"/>
                  </a:lnTo>
                  <a:close/>
                </a:path>
                <a:path w="929004" h="851535">
                  <a:moveTo>
                    <a:pt x="358775" y="768388"/>
                  </a:moveTo>
                  <a:lnTo>
                    <a:pt x="342353" y="767816"/>
                  </a:lnTo>
                  <a:lnTo>
                    <a:pt x="330009" y="768057"/>
                  </a:lnTo>
                  <a:lnTo>
                    <a:pt x="316801" y="768794"/>
                  </a:lnTo>
                  <a:lnTo>
                    <a:pt x="300761" y="770191"/>
                  </a:lnTo>
                  <a:lnTo>
                    <a:pt x="299237" y="769658"/>
                  </a:lnTo>
                  <a:lnTo>
                    <a:pt x="298094" y="768680"/>
                  </a:lnTo>
                  <a:lnTo>
                    <a:pt x="296202" y="773988"/>
                  </a:lnTo>
                  <a:lnTo>
                    <a:pt x="296379" y="784288"/>
                  </a:lnTo>
                  <a:lnTo>
                    <a:pt x="302158" y="792822"/>
                  </a:lnTo>
                  <a:lnTo>
                    <a:pt x="309854" y="800227"/>
                  </a:lnTo>
                  <a:lnTo>
                    <a:pt x="315849" y="807148"/>
                  </a:lnTo>
                  <a:lnTo>
                    <a:pt x="324332" y="803478"/>
                  </a:lnTo>
                  <a:lnTo>
                    <a:pt x="334886" y="801090"/>
                  </a:lnTo>
                  <a:lnTo>
                    <a:pt x="344855" y="797445"/>
                  </a:lnTo>
                  <a:lnTo>
                    <a:pt x="351561" y="789978"/>
                  </a:lnTo>
                  <a:lnTo>
                    <a:pt x="352704" y="787171"/>
                  </a:lnTo>
                  <a:lnTo>
                    <a:pt x="355396" y="779043"/>
                  </a:lnTo>
                  <a:lnTo>
                    <a:pt x="358775" y="768388"/>
                  </a:lnTo>
                  <a:close/>
                </a:path>
                <a:path w="929004" h="851535">
                  <a:moveTo>
                    <a:pt x="365760" y="559714"/>
                  </a:moveTo>
                  <a:lnTo>
                    <a:pt x="360337" y="562597"/>
                  </a:lnTo>
                  <a:lnTo>
                    <a:pt x="354672" y="562800"/>
                  </a:lnTo>
                  <a:lnTo>
                    <a:pt x="347827" y="568718"/>
                  </a:lnTo>
                  <a:lnTo>
                    <a:pt x="320929" y="591299"/>
                  </a:lnTo>
                  <a:lnTo>
                    <a:pt x="309397" y="600519"/>
                  </a:lnTo>
                  <a:lnTo>
                    <a:pt x="325526" y="579247"/>
                  </a:lnTo>
                  <a:lnTo>
                    <a:pt x="333806" y="569201"/>
                  </a:lnTo>
                  <a:lnTo>
                    <a:pt x="341998" y="560628"/>
                  </a:lnTo>
                  <a:lnTo>
                    <a:pt x="337045" y="557771"/>
                  </a:lnTo>
                  <a:lnTo>
                    <a:pt x="292506" y="582472"/>
                  </a:lnTo>
                  <a:lnTo>
                    <a:pt x="275107" y="606983"/>
                  </a:lnTo>
                  <a:lnTo>
                    <a:pt x="281203" y="606564"/>
                  </a:lnTo>
                  <a:lnTo>
                    <a:pt x="278904" y="603326"/>
                  </a:lnTo>
                  <a:lnTo>
                    <a:pt x="278587" y="601408"/>
                  </a:lnTo>
                  <a:lnTo>
                    <a:pt x="280276" y="596620"/>
                  </a:lnTo>
                  <a:lnTo>
                    <a:pt x="283552" y="595045"/>
                  </a:lnTo>
                  <a:lnTo>
                    <a:pt x="303212" y="602018"/>
                  </a:lnTo>
                  <a:lnTo>
                    <a:pt x="312089" y="604672"/>
                  </a:lnTo>
                  <a:lnTo>
                    <a:pt x="319506" y="606196"/>
                  </a:lnTo>
                  <a:lnTo>
                    <a:pt x="325475" y="609803"/>
                  </a:lnTo>
                  <a:lnTo>
                    <a:pt x="330504" y="614756"/>
                  </a:lnTo>
                  <a:lnTo>
                    <a:pt x="339839" y="603491"/>
                  </a:lnTo>
                  <a:lnTo>
                    <a:pt x="349808" y="590880"/>
                  </a:lnTo>
                  <a:lnTo>
                    <a:pt x="358762" y="578993"/>
                  </a:lnTo>
                  <a:lnTo>
                    <a:pt x="364985" y="569887"/>
                  </a:lnTo>
                  <a:lnTo>
                    <a:pt x="364439" y="563613"/>
                  </a:lnTo>
                  <a:lnTo>
                    <a:pt x="365760" y="559714"/>
                  </a:lnTo>
                  <a:close/>
                </a:path>
                <a:path w="929004" h="851535">
                  <a:moveTo>
                    <a:pt x="375513" y="588137"/>
                  </a:moveTo>
                  <a:lnTo>
                    <a:pt x="373545" y="583526"/>
                  </a:lnTo>
                  <a:lnTo>
                    <a:pt x="369531" y="578967"/>
                  </a:lnTo>
                  <a:lnTo>
                    <a:pt x="367385" y="575170"/>
                  </a:lnTo>
                  <a:lnTo>
                    <a:pt x="360857" y="584593"/>
                  </a:lnTo>
                  <a:lnTo>
                    <a:pt x="352552" y="595833"/>
                  </a:lnTo>
                  <a:lnTo>
                    <a:pt x="343611" y="607974"/>
                  </a:lnTo>
                  <a:lnTo>
                    <a:pt x="335216" y="620090"/>
                  </a:lnTo>
                  <a:lnTo>
                    <a:pt x="340055" y="626516"/>
                  </a:lnTo>
                  <a:lnTo>
                    <a:pt x="343725" y="633463"/>
                  </a:lnTo>
                  <a:lnTo>
                    <a:pt x="346760" y="639724"/>
                  </a:lnTo>
                  <a:lnTo>
                    <a:pt x="349262" y="637590"/>
                  </a:lnTo>
                  <a:lnTo>
                    <a:pt x="351840" y="635571"/>
                  </a:lnTo>
                  <a:lnTo>
                    <a:pt x="354990" y="633323"/>
                  </a:lnTo>
                  <a:lnTo>
                    <a:pt x="355447" y="633082"/>
                  </a:lnTo>
                  <a:lnTo>
                    <a:pt x="355942" y="632891"/>
                  </a:lnTo>
                  <a:lnTo>
                    <a:pt x="359841" y="621817"/>
                  </a:lnTo>
                  <a:lnTo>
                    <a:pt x="364998" y="609828"/>
                  </a:lnTo>
                  <a:lnTo>
                    <a:pt x="370522" y="598195"/>
                  </a:lnTo>
                  <a:lnTo>
                    <a:pt x="375513" y="588137"/>
                  </a:lnTo>
                  <a:close/>
                </a:path>
                <a:path w="929004" h="851535">
                  <a:moveTo>
                    <a:pt x="398487" y="597369"/>
                  </a:moveTo>
                  <a:lnTo>
                    <a:pt x="394296" y="595782"/>
                  </a:lnTo>
                  <a:lnTo>
                    <a:pt x="388454" y="594575"/>
                  </a:lnTo>
                  <a:lnTo>
                    <a:pt x="384136" y="594575"/>
                  </a:lnTo>
                  <a:lnTo>
                    <a:pt x="379450" y="601535"/>
                  </a:lnTo>
                  <a:lnTo>
                    <a:pt x="372681" y="612000"/>
                  </a:lnTo>
                  <a:lnTo>
                    <a:pt x="365188" y="623239"/>
                  </a:lnTo>
                  <a:lnTo>
                    <a:pt x="358305" y="632548"/>
                  </a:lnTo>
                  <a:lnTo>
                    <a:pt x="359943" y="632650"/>
                  </a:lnTo>
                  <a:lnTo>
                    <a:pt x="361518" y="633463"/>
                  </a:lnTo>
                  <a:lnTo>
                    <a:pt x="366496" y="640219"/>
                  </a:lnTo>
                  <a:lnTo>
                    <a:pt x="370293" y="645185"/>
                  </a:lnTo>
                  <a:lnTo>
                    <a:pt x="373976" y="649846"/>
                  </a:lnTo>
                  <a:lnTo>
                    <a:pt x="381558" y="634466"/>
                  </a:lnTo>
                  <a:lnTo>
                    <a:pt x="388302" y="620090"/>
                  </a:lnTo>
                  <a:lnTo>
                    <a:pt x="393979" y="607517"/>
                  </a:lnTo>
                  <a:lnTo>
                    <a:pt x="398487" y="597369"/>
                  </a:lnTo>
                  <a:close/>
                </a:path>
                <a:path w="929004" h="851535">
                  <a:moveTo>
                    <a:pt x="419747" y="691718"/>
                  </a:moveTo>
                  <a:lnTo>
                    <a:pt x="418769" y="692251"/>
                  </a:lnTo>
                  <a:lnTo>
                    <a:pt x="417779" y="692683"/>
                  </a:lnTo>
                  <a:lnTo>
                    <a:pt x="416788" y="693051"/>
                  </a:lnTo>
                  <a:lnTo>
                    <a:pt x="419493" y="695071"/>
                  </a:lnTo>
                  <a:lnTo>
                    <a:pt x="419747" y="691718"/>
                  </a:lnTo>
                  <a:close/>
                </a:path>
                <a:path w="929004" h="851535">
                  <a:moveTo>
                    <a:pt x="438226" y="783844"/>
                  </a:moveTo>
                  <a:lnTo>
                    <a:pt x="398805" y="777849"/>
                  </a:lnTo>
                  <a:lnTo>
                    <a:pt x="396519" y="777709"/>
                  </a:lnTo>
                  <a:lnTo>
                    <a:pt x="394512" y="776211"/>
                  </a:lnTo>
                  <a:lnTo>
                    <a:pt x="393750" y="774052"/>
                  </a:lnTo>
                  <a:lnTo>
                    <a:pt x="391020" y="773366"/>
                  </a:lnTo>
                  <a:lnTo>
                    <a:pt x="388315" y="772731"/>
                  </a:lnTo>
                  <a:lnTo>
                    <a:pt x="385622" y="772160"/>
                  </a:lnTo>
                  <a:lnTo>
                    <a:pt x="389750" y="779665"/>
                  </a:lnTo>
                  <a:lnTo>
                    <a:pt x="397154" y="785444"/>
                  </a:lnTo>
                  <a:lnTo>
                    <a:pt x="405841" y="790346"/>
                  </a:lnTo>
                  <a:lnTo>
                    <a:pt x="413766" y="795197"/>
                  </a:lnTo>
                  <a:lnTo>
                    <a:pt x="419201" y="792467"/>
                  </a:lnTo>
                  <a:lnTo>
                    <a:pt x="425602" y="790448"/>
                  </a:lnTo>
                  <a:lnTo>
                    <a:pt x="432193" y="787958"/>
                  </a:lnTo>
                  <a:lnTo>
                    <a:pt x="438226" y="783844"/>
                  </a:lnTo>
                  <a:close/>
                </a:path>
                <a:path w="929004" h="851535">
                  <a:moveTo>
                    <a:pt x="438264" y="608901"/>
                  </a:moveTo>
                  <a:lnTo>
                    <a:pt x="428396" y="602424"/>
                  </a:lnTo>
                  <a:lnTo>
                    <a:pt x="419341" y="624547"/>
                  </a:lnTo>
                  <a:lnTo>
                    <a:pt x="413461" y="637743"/>
                  </a:lnTo>
                  <a:lnTo>
                    <a:pt x="407250" y="649427"/>
                  </a:lnTo>
                  <a:lnTo>
                    <a:pt x="409219" y="637730"/>
                  </a:lnTo>
                  <a:lnTo>
                    <a:pt x="412267" y="622376"/>
                  </a:lnTo>
                  <a:lnTo>
                    <a:pt x="418757" y="592797"/>
                  </a:lnTo>
                  <a:lnTo>
                    <a:pt x="413004" y="599795"/>
                  </a:lnTo>
                  <a:lnTo>
                    <a:pt x="408851" y="597928"/>
                  </a:lnTo>
                  <a:lnTo>
                    <a:pt x="403923" y="598411"/>
                  </a:lnTo>
                  <a:lnTo>
                    <a:pt x="384378" y="639279"/>
                  </a:lnTo>
                  <a:lnTo>
                    <a:pt x="378853" y="651560"/>
                  </a:lnTo>
                  <a:lnTo>
                    <a:pt x="377761" y="654532"/>
                  </a:lnTo>
                  <a:lnTo>
                    <a:pt x="382295" y="659955"/>
                  </a:lnTo>
                  <a:lnTo>
                    <a:pt x="391210" y="669925"/>
                  </a:lnTo>
                  <a:lnTo>
                    <a:pt x="400443" y="679323"/>
                  </a:lnTo>
                  <a:lnTo>
                    <a:pt x="405269" y="683742"/>
                  </a:lnTo>
                  <a:lnTo>
                    <a:pt x="410286" y="687895"/>
                  </a:lnTo>
                  <a:lnTo>
                    <a:pt x="417677" y="685850"/>
                  </a:lnTo>
                  <a:lnTo>
                    <a:pt x="432422" y="644893"/>
                  </a:lnTo>
                  <a:lnTo>
                    <a:pt x="435838" y="625106"/>
                  </a:lnTo>
                  <a:lnTo>
                    <a:pt x="438264" y="608901"/>
                  </a:lnTo>
                  <a:close/>
                </a:path>
                <a:path w="929004" h="851535">
                  <a:moveTo>
                    <a:pt x="446887" y="701116"/>
                  </a:moveTo>
                  <a:lnTo>
                    <a:pt x="442252" y="697280"/>
                  </a:lnTo>
                  <a:lnTo>
                    <a:pt x="434251" y="696810"/>
                  </a:lnTo>
                  <a:lnTo>
                    <a:pt x="432320" y="689851"/>
                  </a:lnTo>
                  <a:lnTo>
                    <a:pt x="432117" y="691146"/>
                  </a:lnTo>
                  <a:lnTo>
                    <a:pt x="431419" y="694829"/>
                  </a:lnTo>
                  <a:lnTo>
                    <a:pt x="430403" y="699884"/>
                  </a:lnTo>
                  <a:lnTo>
                    <a:pt x="431228" y="700100"/>
                  </a:lnTo>
                  <a:lnTo>
                    <a:pt x="432003" y="700519"/>
                  </a:lnTo>
                  <a:lnTo>
                    <a:pt x="437413" y="705370"/>
                  </a:lnTo>
                  <a:lnTo>
                    <a:pt x="442048" y="709358"/>
                  </a:lnTo>
                  <a:lnTo>
                    <a:pt x="446608" y="713143"/>
                  </a:lnTo>
                  <a:lnTo>
                    <a:pt x="446786" y="703529"/>
                  </a:lnTo>
                  <a:lnTo>
                    <a:pt x="446887" y="701116"/>
                  </a:lnTo>
                  <a:close/>
                </a:path>
                <a:path w="929004" h="851535">
                  <a:moveTo>
                    <a:pt x="489978" y="680656"/>
                  </a:moveTo>
                  <a:lnTo>
                    <a:pt x="486829" y="623874"/>
                  </a:lnTo>
                  <a:lnTo>
                    <a:pt x="486130" y="607517"/>
                  </a:lnTo>
                  <a:lnTo>
                    <a:pt x="482409" y="605370"/>
                  </a:lnTo>
                  <a:lnTo>
                    <a:pt x="476923" y="601853"/>
                  </a:lnTo>
                  <a:lnTo>
                    <a:pt x="475373" y="594626"/>
                  </a:lnTo>
                  <a:lnTo>
                    <a:pt x="474586" y="598170"/>
                  </a:lnTo>
                  <a:lnTo>
                    <a:pt x="472554" y="600062"/>
                  </a:lnTo>
                  <a:lnTo>
                    <a:pt x="470662" y="601243"/>
                  </a:lnTo>
                  <a:lnTo>
                    <a:pt x="469074" y="616165"/>
                  </a:lnTo>
                  <a:lnTo>
                    <a:pt x="466064" y="648512"/>
                  </a:lnTo>
                  <a:lnTo>
                    <a:pt x="463918" y="663867"/>
                  </a:lnTo>
                  <a:lnTo>
                    <a:pt x="461899" y="648157"/>
                  </a:lnTo>
                  <a:lnTo>
                    <a:pt x="460717" y="631456"/>
                  </a:lnTo>
                  <a:lnTo>
                    <a:pt x="459562" y="608393"/>
                  </a:lnTo>
                  <a:lnTo>
                    <a:pt x="456780" y="610908"/>
                  </a:lnTo>
                  <a:lnTo>
                    <a:pt x="452564" y="612127"/>
                  </a:lnTo>
                  <a:lnTo>
                    <a:pt x="448691" y="617753"/>
                  </a:lnTo>
                  <a:lnTo>
                    <a:pt x="444969" y="613803"/>
                  </a:lnTo>
                  <a:lnTo>
                    <a:pt x="443382" y="612673"/>
                  </a:lnTo>
                  <a:lnTo>
                    <a:pt x="441794" y="626960"/>
                  </a:lnTo>
                  <a:lnTo>
                    <a:pt x="436638" y="661543"/>
                  </a:lnTo>
                  <a:lnTo>
                    <a:pt x="435089" y="677011"/>
                  </a:lnTo>
                  <a:lnTo>
                    <a:pt x="437616" y="686435"/>
                  </a:lnTo>
                  <a:lnTo>
                    <a:pt x="444665" y="692594"/>
                  </a:lnTo>
                  <a:lnTo>
                    <a:pt x="454063" y="697471"/>
                  </a:lnTo>
                  <a:lnTo>
                    <a:pt x="463600" y="703008"/>
                  </a:lnTo>
                  <a:lnTo>
                    <a:pt x="472528" y="698309"/>
                  </a:lnTo>
                  <a:lnTo>
                    <a:pt x="481164" y="694169"/>
                  </a:lnTo>
                  <a:lnTo>
                    <a:pt x="487616" y="688860"/>
                  </a:lnTo>
                  <a:lnTo>
                    <a:pt x="489978" y="680656"/>
                  </a:lnTo>
                  <a:close/>
                </a:path>
                <a:path w="929004" h="851535">
                  <a:moveTo>
                    <a:pt x="548436" y="733475"/>
                  </a:moveTo>
                  <a:lnTo>
                    <a:pt x="546900" y="714019"/>
                  </a:lnTo>
                  <a:lnTo>
                    <a:pt x="543153" y="696810"/>
                  </a:lnTo>
                  <a:lnTo>
                    <a:pt x="537337" y="701255"/>
                  </a:lnTo>
                  <a:lnTo>
                    <a:pt x="536282" y="704786"/>
                  </a:lnTo>
                  <a:lnTo>
                    <a:pt x="534619" y="707783"/>
                  </a:lnTo>
                  <a:lnTo>
                    <a:pt x="535355" y="715098"/>
                  </a:lnTo>
                  <a:lnTo>
                    <a:pt x="535940" y="727811"/>
                  </a:lnTo>
                  <a:lnTo>
                    <a:pt x="535444" y="742505"/>
                  </a:lnTo>
                  <a:lnTo>
                    <a:pt x="532955" y="755802"/>
                  </a:lnTo>
                  <a:lnTo>
                    <a:pt x="532612" y="742162"/>
                  </a:lnTo>
                  <a:lnTo>
                    <a:pt x="531329" y="728408"/>
                  </a:lnTo>
                  <a:lnTo>
                    <a:pt x="511314" y="699262"/>
                  </a:lnTo>
                  <a:lnTo>
                    <a:pt x="518375" y="715416"/>
                  </a:lnTo>
                  <a:lnTo>
                    <a:pt x="522643" y="731621"/>
                  </a:lnTo>
                  <a:lnTo>
                    <a:pt x="524383" y="747598"/>
                  </a:lnTo>
                  <a:lnTo>
                    <a:pt x="523887" y="763104"/>
                  </a:lnTo>
                  <a:lnTo>
                    <a:pt x="529539" y="765924"/>
                  </a:lnTo>
                  <a:lnTo>
                    <a:pt x="541388" y="771486"/>
                  </a:lnTo>
                  <a:lnTo>
                    <a:pt x="546887" y="753262"/>
                  </a:lnTo>
                  <a:lnTo>
                    <a:pt x="548436" y="733475"/>
                  </a:lnTo>
                  <a:close/>
                </a:path>
                <a:path w="929004" h="851535">
                  <a:moveTo>
                    <a:pt x="928560" y="384263"/>
                  </a:moveTo>
                  <a:lnTo>
                    <a:pt x="911313" y="384263"/>
                  </a:lnTo>
                  <a:lnTo>
                    <a:pt x="911313" y="401523"/>
                  </a:lnTo>
                  <a:lnTo>
                    <a:pt x="911313" y="549160"/>
                  </a:lnTo>
                  <a:lnTo>
                    <a:pt x="908608" y="601357"/>
                  </a:lnTo>
                  <a:lnTo>
                    <a:pt x="898321" y="647001"/>
                  </a:lnTo>
                  <a:lnTo>
                    <a:pt x="877011" y="691210"/>
                  </a:lnTo>
                  <a:lnTo>
                    <a:pt x="841286" y="739013"/>
                  </a:lnTo>
                  <a:lnTo>
                    <a:pt x="787425" y="788949"/>
                  </a:lnTo>
                  <a:lnTo>
                    <a:pt x="725805" y="832866"/>
                  </a:lnTo>
                  <a:lnTo>
                    <a:pt x="692556" y="809942"/>
                  </a:lnTo>
                  <a:lnTo>
                    <a:pt x="635965" y="765225"/>
                  </a:lnTo>
                  <a:lnTo>
                    <a:pt x="590448" y="714362"/>
                  </a:lnTo>
                  <a:lnTo>
                    <a:pt x="562343" y="668947"/>
                  </a:lnTo>
                  <a:lnTo>
                    <a:pt x="546989" y="624713"/>
                  </a:lnTo>
                  <a:lnTo>
                    <a:pt x="540905" y="576364"/>
                  </a:lnTo>
                  <a:lnTo>
                    <a:pt x="540296" y="549160"/>
                  </a:lnTo>
                  <a:lnTo>
                    <a:pt x="540296" y="401523"/>
                  </a:lnTo>
                  <a:lnTo>
                    <a:pt x="651256" y="401523"/>
                  </a:lnTo>
                  <a:lnTo>
                    <a:pt x="695744" y="392633"/>
                  </a:lnTo>
                  <a:lnTo>
                    <a:pt x="725805" y="371652"/>
                  </a:lnTo>
                  <a:lnTo>
                    <a:pt x="735736" y="380517"/>
                  </a:lnTo>
                  <a:lnTo>
                    <a:pt x="776249" y="399186"/>
                  </a:lnTo>
                  <a:lnTo>
                    <a:pt x="800354" y="401485"/>
                  </a:lnTo>
                  <a:lnTo>
                    <a:pt x="911313" y="401523"/>
                  </a:lnTo>
                  <a:lnTo>
                    <a:pt x="911313" y="384263"/>
                  </a:lnTo>
                  <a:lnTo>
                    <a:pt x="800354" y="384263"/>
                  </a:lnTo>
                  <a:lnTo>
                    <a:pt x="794905" y="384187"/>
                  </a:lnTo>
                  <a:lnTo>
                    <a:pt x="753186" y="371652"/>
                  </a:lnTo>
                  <a:lnTo>
                    <a:pt x="725805" y="345274"/>
                  </a:lnTo>
                  <a:lnTo>
                    <a:pt x="719162" y="353352"/>
                  </a:lnTo>
                  <a:lnTo>
                    <a:pt x="680745" y="379996"/>
                  </a:lnTo>
                  <a:lnTo>
                    <a:pt x="651256" y="384302"/>
                  </a:lnTo>
                  <a:lnTo>
                    <a:pt x="523049" y="384263"/>
                  </a:lnTo>
                  <a:lnTo>
                    <a:pt x="523049" y="549160"/>
                  </a:lnTo>
                  <a:lnTo>
                    <a:pt x="523697" y="577634"/>
                  </a:lnTo>
                  <a:lnTo>
                    <a:pt x="525703" y="601052"/>
                  </a:lnTo>
                  <a:lnTo>
                    <a:pt x="525221" y="601370"/>
                  </a:lnTo>
                  <a:lnTo>
                    <a:pt x="517093" y="609117"/>
                  </a:lnTo>
                  <a:lnTo>
                    <a:pt x="519887" y="630656"/>
                  </a:lnTo>
                  <a:lnTo>
                    <a:pt x="521855" y="648398"/>
                  </a:lnTo>
                  <a:lnTo>
                    <a:pt x="522884" y="662800"/>
                  </a:lnTo>
                  <a:lnTo>
                    <a:pt x="514235" y="639673"/>
                  </a:lnTo>
                  <a:lnTo>
                    <a:pt x="509066" y="625030"/>
                  </a:lnTo>
                  <a:lnTo>
                    <a:pt x="505218" y="612673"/>
                  </a:lnTo>
                  <a:lnTo>
                    <a:pt x="501878" y="611174"/>
                  </a:lnTo>
                  <a:lnTo>
                    <a:pt x="496798" y="610984"/>
                  </a:lnTo>
                  <a:lnTo>
                    <a:pt x="492404" y="609600"/>
                  </a:lnTo>
                  <a:lnTo>
                    <a:pt x="495007" y="646671"/>
                  </a:lnTo>
                  <a:lnTo>
                    <a:pt x="502958" y="688073"/>
                  </a:lnTo>
                  <a:lnTo>
                    <a:pt x="521131" y="696798"/>
                  </a:lnTo>
                  <a:lnTo>
                    <a:pt x="529704" y="701738"/>
                  </a:lnTo>
                  <a:lnTo>
                    <a:pt x="536143" y="694067"/>
                  </a:lnTo>
                  <a:lnTo>
                    <a:pt x="542620" y="687793"/>
                  </a:lnTo>
                  <a:lnTo>
                    <a:pt x="547065" y="680897"/>
                  </a:lnTo>
                  <a:lnTo>
                    <a:pt x="547204" y="677024"/>
                  </a:lnTo>
                  <a:lnTo>
                    <a:pt x="559676" y="699782"/>
                  </a:lnTo>
                  <a:lnTo>
                    <a:pt x="576376" y="724281"/>
                  </a:lnTo>
                  <a:lnTo>
                    <a:pt x="616927" y="770953"/>
                  </a:lnTo>
                  <a:lnTo>
                    <a:pt x="660387" y="807758"/>
                  </a:lnTo>
                  <a:lnTo>
                    <a:pt x="685063" y="823887"/>
                  </a:lnTo>
                  <a:lnTo>
                    <a:pt x="688454" y="824852"/>
                  </a:lnTo>
                  <a:lnTo>
                    <a:pt x="721118" y="844880"/>
                  </a:lnTo>
                  <a:lnTo>
                    <a:pt x="727798" y="851204"/>
                  </a:lnTo>
                  <a:lnTo>
                    <a:pt x="729157" y="849896"/>
                  </a:lnTo>
                  <a:lnTo>
                    <a:pt x="764082" y="826096"/>
                  </a:lnTo>
                  <a:lnTo>
                    <a:pt x="767600" y="824992"/>
                  </a:lnTo>
                  <a:lnTo>
                    <a:pt x="789749" y="808875"/>
                  </a:lnTo>
                  <a:lnTo>
                    <a:pt x="834212" y="771398"/>
                  </a:lnTo>
                  <a:lnTo>
                    <a:pt x="875233" y="724281"/>
                  </a:lnTo>
                  <a:lnTo>
                    <a:pt x="904900" y="676097"/>
                  </a:lnTo>
                  <a:lnTo>
                    <a:pt x="921346" y="628713"/>
                  </a:lnTo>
                  <a:lnTo>
                    <a:pt x="927912" y="577634"/>
                  </a:lnTo>
                  <a:lnTo>
                    <a:pt x="928560" y="549160"/>
                  </a:lnTo>
                  <a:lnTo>
                    <a:pt x="928560" y="38430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2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8231" y="3059431"/>
              <a:ext cx="226541" cy="200398"/>
            </a:xfrm>
            <a:prstGeom prst="rect">
              <a:avLst/>
            </a:prstGeom>
          </p:spPr>
        </p:pic>
        <p:sp>
          <p:nvSpPr>
            <p:cNvPr id="230" name="object 60"/>
            <p:cNvSpPr/>
            <p:nvPr/>
          </p:nvSpPr>
          <p:spPr>
            <a:xfrm>
              <a:off x="10012680" y="2518692"/>
              <a:ext cx="1151255" cy="807720"/>
            </a:xfrm>
            <a:custGeom>
              <a:avLst/>
              <a:gdLst/>
              <a:ahLst/>
              <a:cxnLst/>
              <a:rect l="l" t="t" r="r" b="b"/>
              <a:pathLst>
                <a:path w="1151254" h="807720">
                  <a:moveTo>
                    <a:pt x="183642" y="701357"/>
                  </a:moveTo>
                  <a:lnTo>
                    <a:pt x="178206" y="703465"/>
                  </a:lnTo>
                  <a:lnTo>
                    <a:pt x="166458" y="705764"/>
                  </a:lnTo>
                  <a:lnTo>
                    <a:pt x="159969" y="707923"/>
                  </a:lnTo>
                  <a:lnTo>
                    <a:pt x="159512" y="713066"/>
                  </a:lnTo>
                  <a:lnTo>
                    <a:pt x="158953" y="718108"/>
                  </a:lnTo>
                  <a:lnTo>
                    <a:pt x="158343" y="723125"/>
                  </a:lnTo>
                  <a:lnTo>
                    <a:pt x="164223" y="727532"/>
                  </a:lnTo>
                  <a:lnTo>
                    <a:pt x="170065" y="731761"/>
                  </a:lnTo>
                  <a:lnTo>
                    <a:pt x="175907" y="735799"/>
                  </a:lnTo>
                  <a:lnTo>
                    <a:pt x="181749" y="739673"/>
                  </a:lnTo>
                  <a:lnTo>
                    <a:pt x="182181" y="727532"/>
                  </a:lnTo>
                  <a:lnTo>
                    <a:pt x="182714" y="717359"/>
                  </a:lnTo>
                  <a:lnTo>
                    <a:pt x="183642" y="701357"/>
                  </a:lnTo>
                  <a:close/>
                </a:path>
                <a:path w="1151254" h="807720">
                  <a:moveTo>
                    <a:pt x="193179" y="799693"/>
                  </a:moveTo>
                  <a:lnTo>
                    <a:pt x="154444" y="787692"/>
                  </a:lnTo>
                  <a:lnTo>
                    <a:pt x="159893" y="792759"/>
                  </a:lnTo>
                  <a:lnTo>
                    <a:pt x="166725" y="797001"/>
                  </a:lnTo>
                  <a:lnTo>
                    <a:pt x="173863" y="800874"/>
                  </a:lnTo>
                  <a:lnTo>
                    <a:pt x="180251" y="804824"/>
                  </a:lnTo>
                  <a:lnTo>
                    <a:pt x="183616" y="802309"/>
                  </a:lnTo>
                  <a:lnTo>
                    <a:pt x="188379" y="801268"/>
                  </a:lnTo>
                  <a:lnTo>
                    <a:pt x="193179" y="799693"/>
                  </a:lnTo>
                  <a:close/>
                </a:path>
                <a:path w="1151254" h="807720">
                  <a:moveTo>
                    <a:pt x="211378" y="757059"/>
                  </a:moveTo>
                  <a:lnTo>
                    <a:pt x="211112" y="729513"/>
                  </a:lnTo>
                  <a:lnTo>
                    <a:pt x="211023" y="710755"/>
                  </a:lnTo>
                  <a:lnTo>
                    <a:pt x="206286" y="706920"/>
                  </a:lnTo>
                  <a:lnTo>
                    <a:pt x="198272" y="706450"/>
                  </a:lnTo>
                  <a:lnTo>
                    <a:pt x="196164" y="699490"/>
                  </a:lnTo>
                  <a:lnTo>
                    <a:pt x="195237" y="705332"/>
                  </a:lnTo>
                  <a:lnTo>
                    <a:pt x="193344" y="716038"/>
                  </a:lnTo>
                  <a:lnTo>
                    <a:pt x="190830" y="729513"/>
                  </a:lnTo>
                  <a:lnTo>
                    <a:pt x="188023" y="743661"/>
                  </a:lnTo>
                  <a:lnTo>
                    <a:pt x="191731" y="745959"/>
                  </a:lnTo>
                  <a:lnTo>
                    <a:pt x="195465" y="748182"/>
                  </a:lnTo>
                  <a:lnTo>
                    <a:pt x="203225" y="752652"/>
                  </a:lnTo>
                  <a:lnTo>
                    <a:pt x="207264" y="754875"/>
                  </a:lnTo>
                  <a:lnTo>
                    <a:pt x="211378" y="757059"/>
                  </a:lnTo>
                  <a:close/>
                </a:path>
                <a:path w="1151254" h="807720">
                  <a:moveTo>
                    <a:pt x="230898" y="505714"/>
                  </a:moveTo>
                  <a:lnTo>
                    <a:pt x="225564" y="505714"/>
                  </a:lnTo>
                  <a:lnTo>
                    <a:pt x="212763" y="522224"/>
                  </a:lnTo>
                  <a:lnTo>
                    <a:pt x="201295" y="529272"/>
                  </a:lnTo>
                  <a:lnTo>
                    <a:pt x="201295" y="571754"/>
                  </a:lnTo>
                  <a:lnTo>
                    <a:pt x="201168" y="580644"/>
                  </a:lnTo>
                  <a:lnTo>
                    <a:pt x="196113" y="567944"/>
                  </a:lnTo>
                  <a:lnTo>
                    <a:pt x="193014" y="559054"/>
                  </a:lnTo>
                  <a:lnTo>
                    <a:pt x="192074" y="555244"/>
                  </a:lnTo>
                  <a:lnTo>
                    <a:pt x="191452" y="552704"/>
                  </a:lnTo>
                  <a:lnTo>
                    <a:pt x="191020" y="551434"/>
                  </a:lnTo>
                  <a:lnTo>
                    <a:pt x="194500" y="547624"/>
                  </a:lnTo>
                  <a:lnTo>
                    <a:pt x="198615" y="548894"/>
                  </a:lnTo>
                  <a:lnTo>
                    <a:pt x="199199" y="551434"/>
                  </a:lnTo>
                  <a:lnTo>
                    <a:pt x="200406" y="557784"/>
                  </a:lnTo>
                  <a:lnTo>
                    <a:pt x="201231" y="566674"/>
                  </a:lnTo>
                  <a:lnTo>
                    <a:pt x="201295" y="571754"/>
                  </a:lnTo>
                  <a:lnTo>
                    <a:pt x="201295" y="529272"/>
                  </a:lnTo>
                  <a:lnTo>
                    <a:pt x="194144" y="533654"/>
                  </a:lnTo>
                  <a:lnTo>
                    <a:pt x="172504" y="537464"/>
                  </a:lnTo>
                  <a:lnTo>
                    <a:pt x="168059" y="536702"/>
                  </a:lnTo>
                  <a:lnTo>
                    <a:pt x="168059" y="583184"/>
                  </a:lnTo>
                  <a:lnTo>
                    <a:pt x="165976" y="593344"/>
                  </a:lnTo>
                  <a:lnTo>
                    <a:pt x="160794" y="597154"/>
                  </a:lnTo>
                  <a:lnTo>
                    <a:pt x="154089" y="599694"/>
                  </a:lnTo>
                  <a:lnTo>
                    <a:pt x="147459" y="604774"/>
                  </a:lnTo>
                  <a:lnTo>
                    <a:pt x="141668" y="599694"/>
                  </a:lnTo>
                  <a:lnTo>
                    <a:pt x="135064" y="595884"/>
                  </a:lnTo>
                  <a:lnTo>
                    <a:pt x="130149" y="590804"/>
                  </a:lnTo>
                  <a:lnTo>
                    <a:pt x="129387" y="580644"/>
                  </a:lnTo>
                  <a:lnTo>
                    <a:pt x="131216" y="588264"/>
                  </a:lnTo>
                  <a:lnTo>
                    <a:pt x="136067" y="592074"/>
                  </a:lnTo>
                  <a:lnTo>
                    <a:pt x="142176" y="594614"/>
                  </a:lnTo>
                  <a:lnTo>
                    <a:pt x="147815" y="598424"/>
                  </a:lnTo>
                  <a:lnTo>
                    <a:pt x="154533" y="594614"/>
                  </a:lnTo>
                  <a:lnTo>
                    <a:pt x="160845" y="592074"/>
                  </a:lnTo>
                  <a:lnTo>
                    <a:pt x="165709" y="589534"/>
                  </a:lnTo>
                  <a:lnTo>
                    <a:pt x="168059" y="583184"/>
                  </a:lnTo>
                  <a:lnTo>
                    <a:pt x="168059" y="536702"/>
                  </a:lnTo>
                  <a:lnTo>
                    <a:pt x="156210" y="534631"/>
                  </a:lnTo>
                  <a:lnTo>
                    <a:pt x="156210" y="555244"/>
                  </a:lnTo>
                  <a:lnTo>
                    <a:pt x="155765" y="557784"/>
                  </a:lnTo>
                  <a:lnTo>
                    <a:pt x="154419" y="564134"/>
                  </a:lnTo>
                  <a:lnTo>
                    <a:pt x="152146" y="571754"/>
                  </a:lnTo>
                  <a:lnTo>
                    <a:pt x="148907" y="580644"/>
                  </a:lnTo>
                  <a:lnTo>
                    <a:pt x="148272" y="571754"/>
                  </a:lnTo>
                  <a:lnTo>
                    <a:pt x="148158" y="569214"/>
                  </a:lnTo>
                  <a:lnTo>
                    <a:pt x="148272" y="553974"/>
                  </a:lnTo>
                  <a:lnTo>
                    <a:pt x="152844" y="551434"/>
                  </a:lnTo>
                  <a:lnTo>
                    <a:pt x="156210" y="555244"/>
                  </a:lnTo>
                  <a:lnTo>
                    <a:pt x="156210" y="534631"/>
                  </a:lnTo>
                  <a:lnTo>
                    <a:pt x="150609" y="533654"/>
                  </a:lnTo>
                  <a:lnTo>
                    <a:pt x="142430" y="529844"/>
                  </a:lnTo>
                  <a:lnTo>
                    <a:pt x="126072" y="522224"/>
                  </a:lnTo>
                  <a:lnTo>
                    <a:pt x="115735" y="513765"/>
                  </a:lnTo>
                  <a:lnTo>
                    <a:pt x="115735" y="579374"/>
                  </a:lnTo>
                  <a:lnTo>
                    <a:pt x="108762" y="586994"/>
                  </a:lnTo>
                  <a:lnTo>
                    <a:pt x="101282" y="588264"/>
                  </a:lnTo>
                  <a:lnTo>
                    <a:pt x="97205" y="586994"/>
                  </a:lnTo>
                  <a:lnTo>
                    <a:pt x="93129" y="585724"/>
                  </a:lnTo>
                  <a:lnTo>
                    <a:pt x="84162" y="586994"/>
                  </a:lnTo>
                  <a:lnTo>
                    <a:pt x="80873" y="579374"/>
                  </a:lnTo>
                  <a:lnTo>
                    <a:pt x="76161" y="573024"/>
                  </a:lnTo>
                  <a:lnTo>
                    <a:pt x="74015" y="565404"/>
                  </a:lnTo>
                  <a:lnTo>
                    <a:pt x="78447" y="556514"/>
                  </a:lnTo>
                  <a:lnTo>
                    <a:pt x="76352" y="564134"/>
                  </a:lnTo>
                  <a:lnTo>
                    <a:pt x="78943" y="569214"/>
                  </a:lnTo>
                  <a:lnTo>
                    <a:pt x="83489" y="575564"/>
                  </a:lnTo>
                  <a:lnTo>
                    <a:pt x="87249" y="581914"/>
                  </a:lnTo>
                  <a:lnTo>
                    <a:pt x="96113" y="581914"/>
                  </a:lnTo>
                  <a:lnTo>
                    <a:pt x="103784" y="583184"/>
                  </a:lnTo>
                  <a:lnTo>
                    <a:pt x="110312" y="583184"/>
                  </a:lnTo>
                  <a:lnTo>
                    <a:pt x="115735" y="579374"/>
                  </a:lnTo>
                  <a:lnTo>
                    <a:pt x="115735" y="513765"/>
                  </a:lnTo>
                  <a:lnTo>
                    <a:pt x="115290" y="513397"/>
                  </a:lnTo>
                  <a:lnTo>
                    <a:pt x="115290" y="541274"/>
                  </a:lnTo>
                  <a:lnTo>
                    <a:pt x="114223" y="543814"/>
                  </a:lnTo>
                  <a:lnTo>
                    <a:pt x="110871" y="548894"/>
                  </a:lnTo>
                  <a:lnTo>
                    <a:pt x="104978" y="556514"/>
                  </a:lnTo>
                  <a:lnTo>
                    <a:pt x="96316" y="566674"/>
                  </a:lnTo>
                  <a:lnTo>
                    <a:pt x="99974" y="556514"/>
                  </a:lnTo>
                  <a:lnTo>
                    <a:pt x="100901" y="553974"/>
                  </a:lnTo>
                  <a:lnTo>
                    <a:pt x="104698" y="545084"/>
                  </a:lnTo>
                  <a:lnTo>
                    <a:pt x="107276" y="540004"/>
                  </a:lnTo>
                  <a:lnTo>
                    <a:pt x="108242" y="537464"/>
                  </a:lnTo>
                  <a:lnTo>
                    <a:pt x="113411" y="537464"/>
                  </a:lnTo>
                  <a:lnTo>
                    <a:pt x="115290" y="541274"/>
                  </a:lnTo>
                  <a:lnTo>
                    <a:pt x="115290" y="513397"/>
                  </a:lnTo>
                  <a:lnTo>
                    <a:pt x="113665" y="512064"/>
                  </a:lnTo>
                  <a:lnTo>
                    <a:pt x="109004" y="508254"/>
                  </a:lnTo>
                  <a:lnTo>
                    <a:pt x="103581" y="496824"/>
                  </a:lnTo>
                  <a:lnTo>
                    <a:pt x="101765" y="493014"/>
                  </a:lnTo>
                  <a:lnTo>
                    <a:pt x="100558" y="490474"/>
                  </a:lnTo>
                  <a:lnTo>
                    <a:pt x="101104" y="481584"/>
                  </a:lnTo>
                  <a:lnTo>
                    <a:pt x="101727" y="471424"/>
                  </a:lnTo>
                  <a:lnTo>
                    <a:pt x="101879" y="468884"/>
                  </a:lnTo>
                  <a:lnTo>
                    <a:pt x="109334" y="456184"/>
                  </a:lnTo>
                  <a:lnTo>
                    <a:pt x="112306" y="451104"/>
                  </a:lnTo>
                  <a:lnTo>
                    <a:pt x="126669" y="437134"/>
                  </a:lnTo>
                  <a:lnTo>
                    <a:pt x="136563" y="419354"/>
                  </a:lnTo>
                  <a:lnTo>
                    <a:pt x="136232" y="416814"/>
                  </a:lnTo>
                  <a:lnTo>
                    <a:pt x="133604" y="396494"/>
                  </a:lnTo>
                  <a:lnTo>
                    <a:pt x="127647" y="387604"/>
                  </a:lnTo>
                  <a:lnTo>
                    <a:pt x="114033" y="367284"/>
                  </a:lnTo>
                  <a:lnTo>
                    <a:pt x="103962" y="356679"/>
                  </a:lnTo>
                  <a:lnTo>
                    <a:pt x="103962" y="386334"/>
                  </a:lnTo>
                  <a:lnTo>
                    <a:pt x="98679" y="387604"/>
                  </a:lnTo>
                  <a:lnTo>
                    <a:pt x="65532" y="352044"/>
                  </a:lnTo>
                  <a:lnTo>
                    <a:pt x="54686" y="338074"/>
                  </a:lnTo>
                  <a:lnTo>
                    <a:pt x="71120" y="349504"/>
                  </a:lnTo>
                  <a:lnTo>
                    <a:pt x="86944" y="363474"/>
                  </a:lnTo>
                  <a:lnTo>
                    <a:pt x="98869" y="376174"/>
                  </a:lnTo>
                  <a:lnTo>
                    <a:pt x="103581" y="381254"/>
                  </a:lnTo>
                  <a:lnTo>
                    <a:pt x="103962" y="386334"/>
                  </a:lnTo>
                  <a:lnTo>
                    <a:pt x="103962" y="356679"/>
                  </a:lnTo>
                  <a:lnTo>
                    <a:pt x="86321" y="338074"/>
                  </a:lnTo>
                  <a:lnTo>
                    <a:pt x="83908" y="335534"/>
                  </a:lnTo>
                  <a:lnTo>
                    <a:pt x="67652" y="320294"/>
                  </a:lnTo>
                  <a:lnTo>
                    <a:pt x="57340" y="310629"/>
                  </a:lnTo>
                  <a:lnTo>
                    <a:pt x="57340" y="320294"/>
                  </a:lnTo>
                  <a:lnTo>
                    <a:pt x="49136" y="315214"/>
                  </a:lnTo>
                  <a:lnTo>
                    <a:pt x="41402" y="308864"/>
                  </a:lnTo>
                  <a:lnTo>
                    <a:pt x="34226" y="303784"/>
                  </a:lnTo>
                  <a:lnTo>
                    <a:pt x="27686" y="297434"/>
                  </a:lnTo>
                  <a:lnTo>
                    <a:pt x="28321" y="316484"/>
                  </a:lnTo>
                  <a:lnTo>
                    <a:pt x="34264" y="336804"/>
                  </a:lnTo>
                  <a:lnTo>
                    <a:pt x="42240" y="353314"/>
                  </a:lnTo>
                  <a:lnTo>
                    <a:pt x="48958" y="363474"/>
                  </a:lnTo>
                  <a:lnTo>
                    <a:pt x="34518" y="346964"/>
                  </a:lnTo>
                  <a:lnTo>
                    <a:pt x="24853" y="327914"/>
                  </a:lnTo>
                  <a:lnTo>
                    <a:pt x="20637" y="306324"/>
                  </a:lnTo>
                  <a:lnTo>
                    <a:pt x="22542" y="283464"/>
                  </a:lnTo>
                  <a:lnTo>
                    <a:pt x="30200" y="292354"/>
                  </a:lnTo>
                  <a:lnTo>
                    <a:pt x="39878" y="302514"/>
                  </a:lnTo>
                  <a:lnTo>
                    <a:pt x="57340" y="320294"/>
                  </a:lnTo>
                  <a:lnTo>
                    <a:pt x="57340" y="310629"/>
                  </a:lnTo>
                  <a:lnTo>
                    <a:pt x="50038" y="303784"/>
                  </a:lnTo>
                  <a:lnTo>
                    <a:pt x="31051" y="283464"/>
                  </a:lnTo>
                  <a:lnTo>
                    <a:pt x="19202" y="270764"/>
                  </a:lnTo>
                  <a:lnTo>
                    <a:pt x="14490" y="293624"/>
                  </a:lnTo>
                  <a:lnTo>
                    <a:pt x="15519" y="317754"/>
                  </a:lnTo>
                  <a:lnTo>
                    <a:pt x="21691" y="339344"/>
                  </a:lnTo>
                  <a:lnTo>
                    <a:pt x="32461" y="357124"/>
                  </a:lnTo>
                  <a:lnTo>
                    <a:pt x="47409" y="371094"/>
                  </a:lnTo>
                  <a:lnTo>
                    <a:pt x="62801" y="383794"/>
                  </a:lnTo>
                  <a:lnTo>
                    <a:pt x="77546" y="396494"/>
                  </a:lnTo>
                  <a:lnTo>
                    <a:pt x="90563" y="414274"/>
                  </a:lnTo>
                  <a:lnTo>
                    <a:pt x="88315" y="416814"/>
                  </a:lnTo>
                  <a:lnTo>
                    <a:pt x="84480" y="413004"/>
                  </a:lnTo>
                  <a:lnTo>
                    <a:pt x="82562" y="411099"/>
                  </a:lnTo>
                  <a:lnTo>
                    <a:pt x="82562" y="513334"/>
                  </a:lnTo>
                  <a:lnTo>
                    <a:pt x="82219" y="518414"/>
                  </a:lnTo>
                  <a:lnTo>
                    <a:pt x="79108" y="520954"/>
                  </a:lnTo>
                  <a:lnTo>
                    <a:pt x="70878" y="524764"/>
                  </a:lnTo>
                  <a:lnTo>
                    <a:pt x="64096" y="528459"/>
                  </a:lnTo>
                  <a:lnTo>
                    <a:pt x="64096" y="548894"/>
                  </a:lnTo>
                  <a:lnTo>
                    <a:pt x="54013" y="552704"/>
                  </a:lnTo>
                  <a:lnTo>
                    <a:pt x="44170" y="551434"/>
                  </a:lnTo>
                  <a:lnTo>
                    <a:pt x="24574" y="543814"/>
                  </a:lnTo>
                  <a:lnTo>
                    <a:pt x="26784" y="531114"/>
                  </a:lnTo>
                  <a:lnTo>
                    <a:pt x="28054" y="522224"/>
                  </a:lnTo>
                  <a:lnTo>
                    <a:pt x="32461" y="515874"/>
                  </a:lnTo>
                  <a:lnTo>
                    <a:pt x="44119" y="512064"/>
                  </a:lnTo>
                  <a:lnTo>
                    <a:pt x="36131" y="515874"/>
                  </a:lnTo>
                  <a:lnTo>
                    <a:pt x="32804" y="523494"/>
                  </a:lnTo>
                  <a:lnTo>
                    <a:pt x="30035" y="541274"/>
                  </a:lnTo>
                  <a:lnTo>
                    <a:pt x="38608" y="545084"/>
                  </a:lnTo>
                  <a:lnTo>
                    <a:pt x="46913" y="548894"/>
                  </a:lnTo>
                  <a:lnTo>
                    <a:pt x="55295" y="551434"/>
                  </a:lnTo>
                  <a:lnTo>
                    <a:pt x="64096" y="548894"/>
                  </a:lnTo>
                  <a:lnTo>
                    <a:pt x="64096" y="528459"/>
                  </a:lnTo>
                  <a:lnTo>
                    <a:pt x="59194" y="531114"/>
                  </a:lnTo>
                  <a:lnTo>
                    <a:pt x="45707" y="536194"/>
                  </a:lnTo>
                  <a:lnTo>
                    <a:pt x="57251" y="526034"/>
                  </a:lnTo>
                  <a:lnTo>
                    <a:pt x="67525" y="518414"/>
                  </a:lnTo>
                  <a:lnTo>
                    <a:pt x="74891" y="513334"/>
                  </a:lnTo>
                  <a:lnTo>
                    <a:pt x="77724" y="512064"/>
                  </a:lnTo>
                  <a:lnTo>
                    <a:pt x="82562" y="513334"/>
                  </a:lnTo>
                  <a:lnTo>
                    <a:pt x="82562" y="411099"/>
                  </a:lnTo>
                  <a:lnTo>
                    <a:pt x="81838" y="410387"/>
                  </a:lnTo>
                  <a:lnTo>
                    <a:pt x="81838" y="432054"/>
                  </a:lnTo>
                  <a:lnTo>
                    <a:pt x="81622" y="434594"/>
                  </a:lnTo>
                  <a:lnTo>
                    <a:pt x="77304" y="437134"/>
                  </a:lnTo>
                  <a:lnTo>
                    <a:pt x="75819" y="436219"/>
                  </a:lnTo>
                  <a:lnTo>
                    <a:pt x="75819" y="479044"/>
                  </a:lnTo>
                  <a:lnTo>
                    <a:pt x="72580" y="481584"/>
                  </a:lnTo>
                  <a:lnTo>
                    <a:pt x="65163" y="480314"/>
                  </a:lnTo>
                  <a:lnTo>
                    <a:pt x="56591" y="479044"/>
                  </a:lnTo>
                  <a:lnTo>
                    <a:pt x="46215" y="475234"/>
                  </a:lnTo>
                  <a:lnTo>
                    <a:pt x="33413" y="471424"/>
                  </a:lnTo>
                  <a:lnTo>
                    <a:pt x="60972" y="471424"/>
                  </a:lnTo>
                  <a:lnTo>
                    <a:pt x="70053" y="472694"/>
                  </a:lnTo>
                  <a:lnTo>
                    <a:pt x="73507" y="473964"/>
                  </a:lnTo>
                  <a:lnTo>
                    <a:pt x="75819" y="479044"/>
                  </a:lnTo>
                  <a:lnTo>
                    <a:pt x="75819" y="436219"/>
                  </a:lnTo>
                  <a:lnTo>
                    <a:pt x="71196" y="433324"/>
                  </a:lnTo>
                  <a:lnTo>
                    <a:pt x="68211" y="430784"/>
                  </a:lnTo>
                  <a:lnTo>
                    <a:pt x="63741" y="426974"/>
                  </a:lnTo>
                  <a:lnTo>
                    <a:pt x="55041" y="420624"/>
                  </a:lnTo>
                  <a:lnTo>
                    <a:pt x="45199" y="413004"/>
                  </a:lnTo>
                  <a:lnTo>
                    <a:pt x="58293" y="416814"/>
                  </a:lnTo>
                  <a:lnTo>
                    <a:pt x="68668" y="421894"/>
                  </a:lnTo>
                  <a:lnTo>
                    <a:pt x="76327" y="426974"/>
                  </a:lnTo>
                  <a:lnTo>
                    <a:pt x="81267" y="429514"/>
                  </a:lnTo>
                  <a:lnTo>
                    <a:pt x="81838" y="432054"/>
                  </a:lnTo>
                  <a:lnTo>
                    <a:pt x="81838" y="410387"/>
                  </a:lnTo>
                  <a:lnTo>
                    <a:pt x="70434" y="399034"/>
                  </a:lnTo>
                  <a:lnTo>
                    <a:pt x="64249" y="395224"/>
                  </a:lnTo>
                  <a:lnTo>
                    <a:pt x="56426" y="390410"/>
                  </a:lnTo>
                  <a:lnTo>
                    <a:pt x="56426" y="395224"/>
                  </a:lnTo>
                  <a:lnTo>
                    <a:pt x="45974" y="393954"/>
                  </a:lnTo>
                  <a:lnTo>
                    <a:pt x="35852" y="393954"/>
                  </a:lnTo>
                  <a:lnTo>
                    <a:pt x="26720" y="395224"/>
                  </a:lnTo>
                  <a:lnTo>
                    <a:pt x="19253" y="399034"/>
                  </a:lnTo>
                  <a:lnTo>
                    <a:pt x="20129" y="406654"/>
                  </a:lnTo>
                  <a:lnTo>
                    <a:pt x="23431" y="415544"/>
                  </a:lnTo>
                  <a:lnTo>
                    <a:pt x="28562" y="424434"/>
                  </a:lnTo>
                  <a:lnTo>
                    <a:pt x="34950" y="430784"/>
                  </a:lnTo>
                  <a:lnTo>
                    <a:pt x="25692" y="424434"/>
                  </a:lnTo>
                  <a:lnTo>
                    <a:pt x="18224" y="415544"/>
                  </a:lnTo>
                  <a:lnTo>
                    <a:pt x="13500" y="404114"/>
                  </a:lnTo>
                  <a:lnTo>
                    <a:pt x="12509" y="395224"/>
                  </a:lnTo>
                  <a:lnTo>
                    <a:pt x="20942" y="391414"/>
                  </a:lnTo>
                  <a:lnTo>
                    <a:pt x="31534" y="390144"/>
                  </a:lnTo>
                  <a:lnTo>
                    <a:pt x="43586" y="390144"/>
                  </a:lnTo>
                  <a:lnTo>
                    <a:pt x="56426" y="395224"/>
                  </a:lnTo>
                  <a:lnTo>
                    <a:pt x="56426" y="390410"/>
                  </a:lnTo>
                  <a:lnTo>
                    <a:pt x="56007" y="390144"/>
                  </a:lnTo>
                  <a:lnTo>
                    <a:pt x="49822" y="386334"/>
                  </a:lnTo>
                  <a:lnTo>
                    <a:pt x="27520" y="383794"/>
                  </a:lnTo>
                  <a:lnTo>
                    <a:pt x="4546" y="392684"/>
                  </a:lnTo>
                  <a:lnTo>
                    <a:pt x="9690" y="414274"/>
                  </a:lnTo>
                  <a:lnTo>
                    <a:pt x="24041" y="432054"/>
                  </a:lnTo>
                  <a:lnTo>
                    <a:pt x="46139" y="443484"/>
                  </a:lnTo>
                  <a:lnTo>
                    <a:pt x="74523" y="452374"/>
                  </a:lnTo>
                  <a:lnTo>
                    <a:pt x="74587" y="453644"/>
                  </a:lnTo>
                  <a:lnTo>
                    <a:pt x="74155" y="454914"/>
                  </a:lnTo>
                  <a:lnTo>
                    <a:pt x="72478" y="456184"/>
                  </a:lnTo>
                  <a:lnTo>
                    <a:pt x="55206" y="451104"/>
                  </a:lnTo>
                  <a:lnTo>
                    <a:pt x="46291" y="448564"/>
                  </a:lnTo>
                  <a:lnTo>
                    <a:pt x="45085" y="448398"/>
                  </a:lnTo>
                  <a:lnTo>
                    <a:pt x="45085" y="452374"/>
                  </a:lnTo>
                  <a:lnTo>
                    <a:pt x="35204" y="453644"/>
                  </a:lnTo>
                  <a:lnTo>
                    <a:pt x="26809" y="457454"/>
                  </a:lnTo>
                  <a:lnTo>
                    <a:pt x="19786" y="461264"/>
                  </a:lnTo>
                  <a:lnTo>
                    <a:pt x="14046" y="467614"/>
                  </a:lnTo>
                  <a:lnTo>
                    <a:pt x="17195" y="473964"/>
                  </a:lnTo>
                  <a:lnTo>
                    <a:pt x="21094" y="481584"/>
                  </a:lnTo>
                  <a:lnTo>
                    <a:pt x="26276" y="487934"/>
                  </a:lnTo>
                  <a:lnTo>
                    <a:pt x="33223" y="493014"/>
                  </a:lnTo>
                  <a:lnTo>
                    <a:pt x="23799" y="489204"/>
                  </a:lnTo>
                  <a:lnTo>
                    <a:pt x="16522" y="484124"/>
                  </a:lnTo>
                  <a:lnTo>
                    <a:pt x="11163" y="475234"/>
                  </a:lnTo>
                  <a:lnTo>
                    <a:pt x="7505" y="467614"/>
                  </a:lnTo>
                  <a:lnTo>
                    <a:pt x="13601" y="459994"/>
                  </a:lnTo>
                  <a:lnTo>
                    <a:pt x="21742" y="454914"/>
                  </a:lnTo>
                  <a:lnTo>
                    <a:pt x="32156" y="451104"/>
                  </a:lnTo>
                  <a:lnTo>
                    <a:pt x="45085" y="452374"/>
                  </a:lnTo>
                  <a:lnTo>
                    <a:pt x="45085" y="448398"/>
                  </a:lnTo>
                  <a:lnTo>
                    <a:pt x="37274" y="447294"/>
                  </a:lnTo>
                  <a:lnTo>
                    <a:pt x="24384" y="448564"/>
                  </a:lnTo>
                  <a:lnTo>
                    <a:pt x="13690" y="453644"/>
                  </a:lnTo>
                  <a:lnTo>
                    <a:pt x="0" y="466344"/>
                  </a:lnTo>
                  <a:lnTo>
                    <a:pt x="4152" y="475234"/>
                  </a:lnTo>
                  <a:lnTo>
                    <a:pt x="9766" y="485394"/>
                  </a:lnTo>
                  <a:lnTo>
                    <a:pt x="17957" y="493014"/>
                  </a:lnTo>
                  <a:lnTo>
                    <a:pt x="29908" y="498094"/>
                  </a:lnTo>
                  <a:lnTo>
                    <a:pt x="38455" y="499364"/>
                  </a:lnTo>
                  <a:lnTo>
                    <a:pt x="47498" y="499364"/>
                  </a:lnTo>
                  <a:lnTo>
                    <a:pt x="65074" y="496824"/>
                  </a:lnTo>
                  <a:lnTo>
                    <a:pt x="67754" y="499364"/>
                  </a:lnTo>
                  <a:lnTo>
                    <a:pt x="66395" y="501904"/>
                  </a:lnTo>
                  <a:lnTo>
                    <a:pt x="61048" y="503174"/>
                  </a:lnTo>
                  <a:lnTo>
                    <a:pt x="52755" y="504444"/>
                  </a:lnTo>
                  <a:lnTo>
                    <a:pt x="43243" y="505714"/>
                  </a:lnTo>
                  <a:lnTo>
                    <a:pt x="34277" y="509524"/>
                  </a:lnTo>
                  <a:lnTo>
                    <a:pt x="25641" y="517144"/>
                  </a:lnTo>
                  <a:lnTo>
                    <a:pt x="21704" y="526034"/>
                  </a:lnTo>
                  <a:lnTo>
                    <a:pt x="19202" y="546354"/>
                  </a:lnTo>
                  <a:lnTo>
                    <a:pt x="27012" y="550164"/>
                  </a:lnTo>
                  <a:lnTo>
                    <a:pt x="38722" y="555244"/>
                  </a:lnTo>
                  <a:lnTo>
                    <a:pt x="51371" y="559054"/>
                  </a:lnTo>
                  <a:lnTo>
                    <a:pt x="62026" y="556514"/>
                  </a:lnTo>
                  <a:lnTo>
                    <a:pt x="66446" y="552704"/>
                  </a:lnTo>
                  <a:lnTo>
                    <a:pt x="70866" y="548894"/>
                  </a:lnTo>
                  <a:lnTo>
                    <a:pt x="77863" y="542544"/>
                  </a:lnTo>
                  <a:lnTo>
                    <a:pt x="83324" y="536194"/>
                  </a:lnTo>
                  <a:lnTo>
                    <a:pt x="87591" y="532384"/>
                  </a:lnTo>
                  <a:lnTo>
                    <a:pt x="89687" y="529844"/>
                  </a:lnTo>
                  <a:lnTo>
                    <a:pt x="92341" y="532384"/>
                  </a:lnTo>
                  <a:lnTo>
                    <a:pt x="91478" y="534924"/>
                  </a:lnTo>
                  <a:lnTo>
                    <a:pt x="88328" y="538734"/>
                  </a:lnTo>
                  <a:lnTo>
                    <a:pt x="81965" y="546354"/>
                  </a:lnTo>
                  <a:lnTo>
                    <a:pt x="75184" y="553974"/>
                  </a:lnTo>
                  <a:lnTo>
                    <a:pt x="70789" y="559054"/>
                  </a:lnTo>
                  <a:lnTo>
                    <a:pt x="68376" y="567944"/>
                  </a:lnTo>
                  <a:lnTo>
                    <a:pt x="71437" y="575564"/>
                  </a:lnTo>
                  <a:lnTo>
                    <a:pt x="76796" y="583184"/>
                  </a:lnTo>
                  <a:lnTo>
                    <a:pt x="81267" y="590804"/>
                  </a:lnTo>
                  <a:lnTo>
                    <a:pt x="91922" y="592074"/>
                  </a:lnTo>
                  <a:lnTo>
                    <a:pt x="101650" y="593344"/>
                  </a:lnTo>
                  <a:lnTo>
                    <a:pt x="110020" y="593344"/>
                  </a:lnTo>
                  <a:lnTo>
                    <a:pt x="125158" y="566674"/>
                  </a:lnTo>
                  <a:lnTo>
                    <a:pt x="127152" y="561594"/>
                  </a:lnTo>
                  <a:lnTo>
                    <a:pt x="130149" y="552704"/>
                  </a:lnTo>
                  <a:lnTo>
                    <a:pt x="130975" y="551434"/>
                  </a:lnTo>
                  <a:lnTo>
                    <a:pt x="134315" y="552704"/>
                  </a:lnTo>
                  <a:lnTo>
                    <a:pt x="133604" y="555244"/>
                  </a:lnTo>
                  <a:lnTo>
                    <a:pt x="131483" y="561594"/>
                  </a:lnTo>
                  <a:lnTo>
                    <a:pt x="128574" y="570484"/>
                  </a:lnTo>
                  <a:lnTo>
                    <a:pt x="125869" y="579374"/>
                  </a:lnTo>
                  <a:lnTo>
                    <a:pt x="124345" y="585724"/>
                  </a:lnTo>
                  <a:lnTo>
                    <a:pt x="125933" y="594614"/>
                  </a:lnTo>
                  <a:lnTo>
                    <a:pt x="131953" y="600964"/>
                  </a:lnTo>
                  <a:lnTo>
                    <a:pt x="140081" y="604774"/>
                  </a:lnTo>
                  <a:lnTo>
                    <a:pt x="148043" y="609854"/>
                  </a:lnTo>
                  <a:lnTo>
                    <a:pt x="155244" y="606044"/>
                  </a:lnTo>
                  <a:lnTo>
                    <a:pt x="157162" y="604774"/>
                  </a:lnTo>
                  <a:lnTo>
                    <a:pt x="162915" y="600964"/>
                  </a:lnTo>
                  <a:lnTo>
                    <a:pt x="168973" y="595884"/>
                  </a:lnTo>
                  <a:lnTo>
                    <a:pt x="171348" y="588264"/>
                  </a:lnTo>
                  <a:lnTo>
                    <a:pt x="171170" y="583184"/>
                  </a:lnTo>
                  <a:lnTo>
                    <a:pt x="170738" y="575564"/>
                  </a:lnTo>
                  <a:lnTo>
                    <a:pt x="170027" y="566674"/>
                  </a:lnTo>
                  <a:lnTo>
                    <a:pt x="169011" y="557784"/>
                  </a:lnTo>
                  <a:lnTo>
                    <a:pt x="168554" y="555244"/>
                  </a:lnTo>
                  <a:lnTo>
                    <a:pt x="173062" y="555244"/>
                  </a:lnTo>
                  <a:lnTo>
                    <a:pt x="173380" y="557784"/>
                  </a:lnTo>
                  <a:lnTo>
                    <a:pt x="174612" y="566674"/>
                  </a:lnTo>
                  <a:lnTo>
                    <a:pt x="176453" y="581914"/>
                  </a:lnTo>
                  <a:lnTo>
                    <a:pt x="209207" y="608584"/>
                  </a:lnTo>
                  <a:lnTo>
                    <a:pt x="214439" y="603504"/>
                  </a:lnTo>
                  <a:lnTo>
                    <a:pt x="215747" y="602234"/>
                  </a:lnTo>
                  <a:lnTo>
                    <a:pt x="222161" y="597154"/>
                  </a:lnTo>
                  <a:lnTo>
                    <a:pt x="226402" y="590804"/>
                  </a:lnTo>
                  <a:lnTo>
                    <a:pt x="226415" y="580644"/>
                  </a:lnTo>
                  <a:lnTo>
                    <a:pt x="225183" y="576834"/>
                  </a:lnTo>
                  <a:lnTo>
                    <a:pt x="222948" y="569925"/>
                  </a:lnTo>
                  <a:lnTo>
                    <a:pt x="222948" y="586994"/>
                  </a:lnTo>
                  <a:lnTo>
                    <a:pt x="219329" y="592074"/>
                  </a:lnTo>
                  <a:lnTo>
                    <a:pt x="213499" y="597154"/>
                  </a:lnTo>
                  <a:lnTo>
                    <a:pt x="208140" y="603504"/>
                  </a:lnTo>
                  <a:lnTo>
                    <a:pt x="199085" y="599694"/>
                  </a:lnTo>
                  <a:lnTo>
                    <a:pt x="190957" y="598424"/>
                  </a:lnTo>
                  <a:lnTo>
                    <a:pt x="184569" y="595884"/>
                  </a:lnTo>
                  <a:lnTo>
                    <a:pt x="180733" y="585724"/>
                  </a:lnTo>
                  <a:lnTo>
                    <a:pt x="185153" y="592074"/>
                  </a:lnTo>
                  <a:lnTo>
                    <a:pt x="191592" y="594614"/>
                  </a:lnTo>
                  <a:lnTo>
                    <a:pt x="206362" y="597154"/>
                  </a:lnTo>
                  <a:lnTo>
                    <a:pt x="211810" y="592074"/>
                  </a:lnTo>
                  <a:lnTo>
                    <a:pt x="217411" y="588264"/>
                  </a:lnTo>
                  <a:lnTo>
                    <a:pt x="219367" y="585724"/>
                  </a:lnTo>
                  <a:lnTo>
                    <a:pt x="221310" y="583184"/>
                  </a:lnTo>
                  <a:lnTo>
                    <a:pt x="221437" y="580644"/>
                  </a:lnTo>
                  <a:lnTo>
                    <a:pt x="221627" y="576834"/>
                  </a:lnTo>
                  <a:lnTo>
                    <a:pt x="222948" y="586994"/>
                  </a:lnTo>
                  <a:lnTo>
                    <a:pt x="222948" y="569925"/>
                  </a:lnTo>
                  <a:lnTo>
                    <a:pt x="221081" y="564134"/>
                  </a:lnTo>
                  <a:lnTo>
                    <a:pt x="217665" y="553974"/>
                  </a:lnTo>
                  <a:lnTo>
                    <a:pt x="215671" y="547624"/>
                  </a:lnTo>
                  <a:lnTo>
                    <a:pt x="215265" y="546354"/>
                  </a:lnTo>
                  <a:lnTo>
                    <a:pt x="214287" y="542544"/>
                  </a:lnTo>
                  <a:lnTo>
                    <a:pt x="218655" y="542544"/>
                  </a:lnTo>
                  <a:lnTo>
                    <a:pt x="220002" y="546354"/>
                  </a:lnTo>
                  <a:lnTo>
                    <a:pt x="222440" y="552704"/>
                  </a:lnTo>
                  <a:lnTo>
                    <a:pt x="225031" y="561594"/>
                  </a:lnTo>
                  <a:lnTo>
                    <a:pt x="227825" y="571754"/>
                  </a:lnTo>
                  <a:lnTo>
                    <a:pt x="230898" y="579374"/>
                  </a:lnTo>
                  <a:lnTo>
                    <a:pt x="230898" y="542544"/>
                  </a:lnTo>
                  <a:lnTo>
                    <a:pt x="230898" y="505714"/>
                  </a:lnTo>
                  <a:close/>
                </a:path>
                <a:path w="1151254" h="807720">
                  <a:moveTo>
                    <a:pt x="619836" y="595261"/>
                  </a:moveTo>
                  <a:lnTo>
                    <a:pt x="619264" y="593991"/>
                  </a:lnTo>
                  <a:lnTo>
                    <a:pt x="618871" y="592861"/>
                  </a:lnTo>
                  <a:lnTo>
                    <a:pt x="618655" y="591743"/>
                  </a:lnTo>
                  <a:lnTo>
                    <a:pt x="618286" y="596087"/>
                  </a:lnTo>
                  <a:lnTo>
                    <a:pt x="617715" y="600456"/>
                  </a:lnTo>
                  <a:lnTo>
                    <a:pt x="616966" y="604837"/>
                  </a:lnTo>
                  <a:lnTo>
                    <a:pt x="619836" y="595261"/>
                  </a:lnTo>
                  <a:close/>
                </a:path>
                <a:path w="1151254" h="807720">
                  <a:moveTo>
                    <a:pt x="639521" y="699262"/>
                  </a:moveTo>
                  <a:lnTo>
                    <a:pt x="618223" y="742162"/>
                  </a:lnTo>
                  <a:lnTo>
                    <a:pt x="617880" y="755802"/>
                  </a:lnTo>
                  <a:lnTo>
                    <a:pt x="615391" y="742505"/>
                  </a:lnTo>
                  <a:lnTo>
                    <a:pt x="614895" y="727811"/>
                  </a:lnTo>
                  <a:lnTo>
                    <a:pt x="615480" y="715098"/>
                  </a:lnTo>
                  <a:lnTo>
                    <a:pt x="616216" y="707783"/>
                  </a:lnTo>
                  <a:lnTo>
                    <a:pt x="614553" y="704786"/>
                  </a:lnTo>
                  <a:lnTo>
                    <a:pt x="613498" y="701255"/>
                  </a:lnTo>
                  <a:lnTo>
                    <a:pt x="607682" y="696810"/>
                  </a:lnTo>
                  <a:lnTo>
                    <a:pt x="603859" y="714438"/>
                  </a:lnTo>
                  <a:lnTo>
                    <a:pt x="602386" y="734377"/>
                  </a:lnTo>
                  <a:lnTo>
                    <a:pt x="604177" y="754570"/>
                  </a:lnTo>
                  <a:lnTo>
                    <a:pt x="610171" y="772998"/>
                  </a:lnTo>
                  <a:lnTo>
                    <a:pt x="621652" y="767664"/>
                  </a:lnTo>
                  <a:lnTo>
                    <a:pt x="627138" y="764984"/>
                  </a:lnTo>
                  <a:lnTo>
                    <a:pt x="626402" y="749058"/>
                  </a:lnTo>
                  <a:lnTo>
                    <a:pt x="628015" y="732612"/>
                  </a:lnTo>
                  <a:lnTo>
                    <a:pt x="632282" y="715924"/>
                  </a:lnTo>
                  <a:lnTo>
                    <a:pt x="639521" y="699262"/>
                  </a:lnTo>
                  <a:close/>
                </a:path>
                <a:path w="1151254" h="807720">
                  <a:moveTo>
                    <a:pt x="658431" y="609600"/>
                  </a:moveTo>
                  <a:lnTo>
                    <a:pt x="654037" y="610984"/>
                  </a:lnTo>
                  <a:lnTo>
                    <a:pt x="648957" y="611174"/>
                  </a:lnTo>
                  <a:lnTo>
                    <a:pt x="645617" y="612673"/>
                  </a:lnTo>
                  <a:lnTo>
                    <a:pt x="641769" y="625030"/>
                  </a:lnTo>
                  <a:lnTo>
                    <a:pt x="636600" y="639673"/>
                  </a:lnTo>
                  <a:lnTo>
                    <a:pt x="627951" y="662800"/>
                  </a:lnTo>
                  <a:lnTo>
                    <a:pt x="628967" y="648398"/>
                  </a:lnTo>
                  <a:lnTo>
                    <a:pt x="630948" y="630656"/>
                  </a:lnTo>
                  <a:lnTo>
                    <a:pt x="633742" y="609117"/>
                  </a:lnTo>
                  <a:lnTo>
                    <a:pt x="625614" y="601370"/>
                  </a:lnTo>
                  <a:lnTo>
                    <a:pt x="608012" y="651357"/>
                  </a:lnTo>
                  <a:lnTo>
                    <a:pt x="603402" y="671360"/>
                  </a:lnTo>
                  <a:lnTo>
                    <a:pt x="603758" y="680897"/>
                  </a:lnTo>
                  <a:lnTo>
                    <a:pt x="608215" y="687793"/>
                  </a:lnTo>
                  <a:lnTo>
                    <a:pt x="614692" y="694067"/>
                  </a:lnTo>
                  <a:lnTo>
                    <a:pt x="621131" y="701738"/>
                  </a:lnTo>
                  <a:lnTo>
                    <a:pt x="629704" y="696798"/>
                  </a:lnTo>
                  <a:lnTo>
                    <a:pt x="639495" y="692721"/>
                  </a:lnTo>
                  <a:lnTo>
                    <a:pt x="647877" y="688073"/>
                  </a:lnTo>
                  <a:lnTo>
                    <a:pt x="652195" y="681380"/>
                  </a:lnTo>
                  <a:lnTo>
                    <a:pt x="653986" y="667207"/>
                  </a:lnTo>
                  <a:lnTo>
                    <a:pt x="655828" y="646671"/>
                  </a:lnTo>
                  <a:lnTo>
                    <a:pt x="658431" y="609600"/>
                  </a:lnTo>
                  <a:close/>
                </a:path>
                <a:path w="1151254" h="807720">
                  <a:moveTo>
                    <a:pt x="715733" y="677011"/>
                  </a:moveTo>
                  <a:lnTo>
                    <a:pt x="714197" y="661543"/>
                  </a:lnTo>
                  <a:lnTo>
                    <a:pt x="709041" y="626960"/>
                  </a:lnTo>
                  <a:lnTo>
                    <a:pt x="707453" y="612673"/>
                  </a:lnTo>
                  <a:lnTo>
                    <a:pt x="705866" y="613803"/>
                  </a:lnTo>
                  <a:lnTo>
                    <a:pt x="702144" y="617753"/>
                  </a:lnTo>
                  <a:lnTo>
                    <a:pt x="698271" y="612127"/>
                  </a:lnTo>
                  <a:lnTo>
                    <a:pt x="694055" y="610908"/>
                  </a:lnTo>
                  <a:lnTo>
                    <a:pt x="691273" y="608393"/>
                  </a:lnTo>
                  <a:lnTo>
                    <a:pt x="690118" y="631456"/>
                  </a:lnTo>
                  <a:lnTo>
                    <a:pt x="688936" y="648157"/>
                  </a:lnTo>
                  <a:lnTo>
                    <a:pt x="686917" y="663867"/>
                  </a:lnTo>
                  <a:lnTo>
                    <a:pt x="684771" y="648512"/>
                  </a:lnTo>
                  <a:lnTo>
                    <a:pt x="681761" y="616165"/>
                  </a:lnTo>
                  <a:lnTo>
                    <a:pt x="680173" y="601243"/>
                  </a:lnTo>
                  <a:lnTo>
                    <a:pt x="678268" y="600062"/>
                  </a:lnTo>
                  <a:lnTo>
                    <a:pt x="676249" y="598170"/>
                  </a:lnTo>
                  <a:lnTo>
                    <a:pt x="675449" y="594626"/>
                  </a:lnTo>
                  <a:lnTo>
                    <a:pt x="673912" y="601853"/>
                  </a:lnTo>
                  <a:lnTo>
                    <a:pt x="668426" y="605370"/>
                  </a:lnTo>
                  <a:lnTo>
                    <a:pt x="664705" y="607517"/>
                  </a:lnTo>
                  <a:lnTo>
                    <a:pt x="664006" y="623874"/>
                  </a:lnTo>
                  <a:lnTo>
                    <a:pt x="660857" y="680656"/>
                  </a:lnTo>
                  <a:lnTo>
                    <a:pt x="663219" y="688860"/>
                  </a:lnTo>
                  <a:lnTo>
                    <a:pt x="669671" y="694169"/>
                  </a:lnTo>
                  <a:lnTo>
                    <a:pt x="678307" y="698309"/>
                  </a:lnTo>
                  <a:lnTo>
                    <a:pt x="687235" y="703008"/>
                  </a:lnTo>
                  <a:lnTo>
                    <a:pt x="696772" y="697471"/>
                  </a:lnTo>
                  <a:lnTo>
                    <a:pt x="706158" y="692594"/>
                  </a:lnTo>
                  <a:lnTo>
                    <a:pt x="713219" y="686435"/>
                  </a:lnTo>
                  <a:lnTo>
                    <a:pt x="715733" y="677011"/>
                  </a:lnTo>
                  <a:close/>
                </a:path>
                <a:path w="1151254" h="807720">
                  <a:moveTo>
                    <a:pt x="720902" y="702246"/>
                  </a:moveTo>
                  <a:lnTo>
                    <a:pt x="719632" y="695998"/>
                  </a:lnTo>
                  <a:lnTo>
                    <a:pt x="718743" y="691337"/>
                  </a:lnTo>
                  <a:lnTo>
                    <a:pt x="718515" y="689851"/>
                  </a:lnTo>
                  <a:lnTo>
                    <a:pt x="716584" y="696810"/>
                  </a:lnTo>
                  <a:lnTo>
                    <a:pt x="708583" y="697280"/>
                  </a:lnTo>
                  <a:lnTo>
                    <a:pt x="703948" y="701116"/>
                  </a:lnTo>
                  <a:lnTo>
                    <a:pt x="704062" y="703999"/>
                  </a:lnTo>
                  <a:lnTo>
                    <a:pt x="704278" y="716381"/>
                  </a:lnTo>
                  <a:lnTo>
                    <a:pt x="709714" y="711974"/>
                  </a:lnTo>
                  <a:lnTo>
                    <a:pt x="715238" y="707288"/>
                  </a:lnTo>
                  <a:lnTo>
                    <a:pt x="720902" y="702246"/>
                  </a:lnTo>
                  <a:close/>
                </a:path>
                <a:path w="1151254" h="807720">
                  <a:moveTo>
                    <a:pt x="736904" y="693915"/>
                  </a:moveTo>
                  <a:lnTo>
                    <a:pt x="734923" y="693407"/>
                  </a:lnTo>
                  <a:lnTo>
                    <a:pt x="732993" y="692759"/>
                  </a:lnTo>
                  <a:lnTo>
                    <a:pt x="731088" y="691718"/>
                  </a:lnTo>
                  <a:lnTo>
                    <a:pt x="731558" y="697763"/>
                  </a:lnTo>
                  <a:lnTo>
                    <a:pt x="733374" y="696493"/>
                  </a:lnTo>
                  <a:lnTo>
                    <a:pt x="735152" y="695210"/>
                  </a:lnTo>
                  <a:lnTo>
                    <a:pt x="736904" y="693915"/>
                  </a:lnTo>
                  <a:close/>
                </a:path>
                <a:path w="1151254" h="807720">
                  <a:moveTo>
                    <a:pt x="764971" y="773099"/>
                  </a:moveTo>
                  <a:lnTo>
                    <a:pt x="761085" y="774052"/>
                  </a:lnTo>
                  <a:lnTo>
                    <a:pt x="760323" y="776211"/>
                  </a:lnTo>
                  <a:lnTo>
                    <a:pt x="758329" y="777709"/>
                  </a:lnTo>
                  <a:lnTo>
                    <a:pt x="713333" y="784517"/>
                  </a:lnTo>
                  <a:lnTo>
                    <a:pt x="719277" y="788250"/>
                  </a:lnTo>
                  <a:lnTo>
                    <a:pt x="725665" y="790575"/>
                  </a:lnTo>
                  <a:lnTo>
                    <a:pt x="731837" y="792543"/>
                  </a:lnTo>
                  <a:lnTo>
                    <a:pt x="737069" y="795197"/>
                  </a:lnTo>
                  <a:lnTo>
                    <a:pt x="744753" y="790473"/>
                  </a:lnTo>
                  <a:lnTo>
                    <a:pt x="753211" y="785736"/>
                  </a:lnTo>
                  <a:lnTo>
                    <a:pt x="760564" y="780199"/>
                  </a:lnTo>
                  <a:lnTo>
                    <a:pt x="764971" y="773099"/>
                  </a:lnTo>
                  <a:close/>
                </a:path>
                <a:path w="1151254" h="807720">
                  <a:moveTo>
                    <a:pt x="774052" y="658164"/>
                  </a:moveTo>
                  <a:lnTo>
                    <a:pt x="772934" y="653923"/>
                  </a:lnTo>
                  <a:lnTo>
                    <a:pt x="766457" y="639279"/>
                  </a:lnTo>
                  <a:lnTo>
                    <a:pt x="746912" y="598411"/>
                  </a:lnTo>
                  <a:lnTo>
                    <a:pt x="741984" y="597928"/>
                  </a:lnTo>
                  <a:lnTo>
                    <a:pt x="737831" y="599795"/>
                  </a:lnTo>
                  <a:lnTo>
                    <a:pt x="732078" y="592797"/>
                  </a:lnTo>
                  <a:lnTo>
                    <a:pt x="738555" y="622376"/>
                  </a:lnTo>
                  <a:lnTo>
                    <a:pt x="741603" y="637730"/>
                  </a:lnTo>
                  <a:lnTo>
                    <a:pt x="743585" y="649427"/>
                  </a:lnTo>
                  <a:lnTo>
                    <a:pt x="737362" y="637743"/>
                  </a:lnTo>
                  <a:lnTo>
                    <a:pt x="731481" y="624547"/>
                  </a:lnTo>
                  <a:lnTo>
                    <a:pt x="722439" y="602424"/>
                  </a:lnTo>
                  <a:lnTo>
                    <a:pt x="712571" y="608901"/>
                  </a:lnTo>
                  <a:lnTo>
                    <a:pt x="721868" y="663041"/>
                  </a:lnTo>
                  <a:lnTo>
                    <a:pt x="743597" y="688682"/>
                  </a:lnTo>
                  <a:lnTo>
                    <a:pt x="748957" y="684301"/>
                  </a:lnTo>
                  <a:lnTo>
                    <a:pt x="754087" y="679627"/>
                  </a:lnTo>
                  <a:lnTo>
                    <a:pt x="764120" y="669531"/>
                  </a:lnTo>
                  <a:lnTo>
                    <a:pt x="769035" y="664133"/>
                  </a:lnTo>
                  <a:lnTo>
                    <a:pt x="774052" y="658164"/>
                  </a:lnTo>
                  <a:close/>
                </a:path>
                <a:path w="1151254" h="807720">
                  <a:moveTo>
                    <a:pt x="793470" y="633666"/>
                  </a:moveTo>
                  <a:lnTo>
                    <a:pt x="786523" y="624497"/>
                  </a:lnTo>
                  <a:lnTo>
                    <a:pt x="778738" y="612889"/>
                  </a:lnTo>
                  <a:lnTo>
                    <a:pt x="771626" y="601903"/>
                  </a:lnTo>
                  <a:lnTo>
                    <a:pt x="766699" y="594575"/>
                  </a:lnTo>
                  <a:lnTo>
                    <a:pt x="762381" y="594575"/>
                  </a:lnTo>
                  <a:lnTo>
                    <a:pt x="756539" y="595782"/>
                  </a:lnTo>
                  <a:lnTo>
                    <a:pt x="752335" y="597369"/>
                  </a:lnTo>
                  <a:lnTo>
                    <a:pt x="757097" y="608076"/>
                  </a:lnTo>
                  <a:lnTo>
                    <a:pt x="763155" y="621449"/>
                  </a:lnTo>
                  <a:lnTo>
                    <a:pt x="770331" y="636663"/>
                  </a:lnTo>
                  <a:lnTo>
                    <a:pt x="778408" y="652894"/>
                  </a:lnTo>
                  <a:lnTo>
                    <a:pt x="782878" y="647369"/>
                  </a:lnTo>
                  <a:lnTo>
                    <a:pt x="787463" y="641400"/>
                  </a:lnTo>
                  <a:lnTo>
                    <a:pt x="792619" y="634403"/>
                  </a:lnTo>
                  <a:lnTo>
                    <a:pt x="793026" y="634009"/>
                  </a:lnTo>
                  <a:lnTo>
                    <a:pt x="793470" y="633666"/>
                  </a:lnTo>
                  <a:close/>
                </a:path>
                <a:path w="1151254" h="807720">
                  <a:moveTo>
                    <a:pt x="817486" y="622998"/>
                  </a:moveTo>
                  <a:lnTo>
                    <a:pt x="808863" y="610260"/>
                  </a:lnTo>
                  <a:lnTo>
                    <a:pt x="799388" y="597306"/>
                  </a:lnTo>
                  <a:lnTo>
                    <a:pt x="790448" y="585241"/>
                  </a:lnTo>
                  <a:lnTo>
                    <a:pt x="783450" y="575170"/>
                  </a:lnTo>
                  <a:lnTo>
                    <a:pt x="781304" y="578967"/>
                  </a:lnTo>
                  <a:lnTo>
                    <a:pt x="777290" y="583526"/>
                  </a:lnTo>
                  <a:lnTo>
                    <a:pt x="775322" y="588137"/>
                  </a:lnTo>
                  <a:lnTo>
                    <a:pt x="780313" y="598195"/>
                  </a:lnTo>
                  <a:lnTo>
                    <a:pt x="785837" y="609828"/>
                  </a:lnTo>
                  <a:lnTo>
                    <a:pt x="790994" y="621817"/>
                  </a:lnTo>
                  <a:lnTo>
                    <a:pt x="794893" y="632891"/>
                  </a:lnTo>
                  <a:lnTo>
                    <a:pt x="796645" y="632244"/>
                  </a:lnTo>
                  <a:lnTo>
                    <a:pt x="798677" y="632460"/>
                  </a:lnTo>
                  <a:lnTo>
                    <a:pt x="800354" y="633691"/>
                  </a:lnTo>
                  <a:lnTo>
                    <a:pt x="802995" y="635571"/>
                  </a:lnTo>
                  <a:lnTo>
                    <a:pt x="805573" y="637590"/>
                  </a:lnTo>
                  <a:lnTo>
                    <a:pt x="808088" y="639724"/>
                  </a:lnTo>
                  <a:lnTo>
                    <a:pt x="811009" y="633666"/>
                  </a:lnTo>
                  <a:lnTo>
                    <a:pt x="811758" y="632244"/>
                  </a:lnTo>
                  <a:lnTo>
                    <a:pt x="813943" y="628091"/>
                  </a:lnTo>
                  <a:lnTo>
                    <a:pt x="817486" y="622998"/>
                  </a:lnTo>
                  <a:close/>
                </a:path>
                <a:path w="1151254" h="807720">
                  <a:moveTo>
                    <a:pt x="854633" y="773988"/>
                  </a:moveTo>
                  <a:lnTo>
                    <a:pt x="853249" y="770051"/>
                  </a:lnTo>
                  <a:lnTo>
                    <a:pt x="838034" y="768794"/>
                  </a:lnTo>
                  <a:lnTo>
                    <a:pt x="824826" y="768057"/>
                  </a:lnTo>
                  <a:lnTo>
                    <a:pt x="812482" y="767816"/>
                  </a:lnTo>
                  <a:lnTo>
                    <a:pt x="797902" y="768248"/>
                  </a:lnTo>
                  <a:lnTo>
                    <a:pt x="792162" y="768705"/>
                  </a:lnTo>
                  <a:lnTo>
                    <a:pt x="798131" y="787196"/>
                  </a:lnTo>
                  <a:lnTo>
                    <a:pt x="799274" y="789978"/>
                  </a:lnTo>
                  <a:lnTo>
                    <a:pt x="805980" y="797445"/>
                  </a:lnTo>
                  <a:lnTo>
                    <a:pt x="815936" y="801090"/>
                  </a:lnTo>
                  <a:lnTo>
                    <a:pt x="826490" y="803478"/>
                  </a:lnTo>
                  <a:lnTo>
                    <a:pt x="834986" y="807148"/>
                  </a:lnTo>
                  <a:lnTo>
                    <a:pt x="840981" y="800227"/>
                  </a:lnTo>
                  <a:lnTo>
                    <a:pt x="848677" y="792822"/>
                  </a:lnTo>
                  <a:lnTo>
                    <a:pt x="854443" y="784288"/>
                  </a:lnTo>
                  <a:lnTo>
                    <a:pt x="854633" y="773988"/>
                  </a:lnTo>
                  <a:close/>
                </a:path>
                <a:path w="1151254" h="807720">
                  <a:moveTo>
                    <a:pt x="873112" y="596569"/>
                  </a:moveTo>
                  <a:lnTo>
                    <a:pt x="842467" y="571652"/>
                  </a:lnTo>
                  <a:lnTo>
                    <a:pt x="818464" y="556145"/>
                  </a:lnTo>
                  <a:lnTo>
                    <a:pt x="813790" y="557771"/>
                  </a:lnTo>
                  <a:lnTo>
                    <a:pt x="811530" y="559155"/>
                  </a:lnTo>
                  <a:lnTo>
                    <a:pt x="808837" y="560628"/>
                  </a:lnTo>
                  <a:lnTo>
                    <a:pt x="817029" y="569201"/>
                  </a:lnTo>
                  <a:lnTo>
                    <a:pt x="825309" y="579247"/>
                  </a:lnTo>
                  <a:lnTo>
                    <a:pt x="833513" y="589953"/>
                  </a:lnTo>
                  <a:lnTo>
                    <a:pt x="841438" y="600519"/>
                  </a:lnTo>
                  <a:lnTo>
                    <a:pt x="829906" y="591299"/>
                  </a:lnTo>
                  <a:lnTo>
                    <a:pt x="815670" y="579450"/>
                  </a:lnTo>
                  <a:lnTo>
                    <a:pt x="803008" y="568718"/>
                  </a:lnTo>
                  <a:lnTo>
                    <a:pt x="796163" y="562800"/>
                  </a:lnTo>
                  <a:lnTo>
                    <a:pt x="790486" y="562597"/>
                  </a:lnTo>
                  <a:lnTo>
                    <a:pt x="788327" y="561467"/>
                  </a:lnTo>
                  <a:lnTo>
                    <a:pt x="785075" y="559714"/>
                  </a:lnTo>
                  <a:lnTo>
                    <a:pt x="786396" y="563613"/>
                  </a:lnTo>
                  <a:lnTo>
                    <a:pt x="785964" y="567715"/>
                  </a:lnTo>
                  <a:lnTo>
                    <a:pt x="785850" y="569887"/>
                  </a:lnTo>
                  <a:lnTo>
                    <a:pt x="792530" y="579628"/>
                  </a:lnTo>
                  <a:lnTo>
                    <a:pt x="802157" y="592340"/>
                  </a:lnTo>
                  <a:lnTo>
                    <a:pt x="812711" y="605612"/>
                  </a:lnTo>
                  <a:lnTo>
                    <a:pt x="822223" y="616966"/>
                  </a:lnTo>
                  <a:lnTo>
                    <a:pt x="827684" y="610882"/>
                  </a:lnTo>
                  <a:lnTo>
                    <a:pt x="834263" y="606412"/>
                  </a:lnTo>
                  <a:lnTo>
                    <a:pt x="842746" y="604672"/>
                  </a:lnTo>
                  <a:lnTo>
                    <a:pt x="851623" y="602018"/>
                  </a:lnTo>
                  <a:lnTo>
                    <a:pt x="855827" y="600519"/>
                  </a:lnTo>
                  <a:lnTo>
                    <a:pt x="869962" y="595515"/>
                  </a:lnTo>
                  <a:lnTo>
                    <a:pt x="871702" y="595744"/>
                  </a:lnTo>
                  <a:lnTo>
                    <a:pt x="873112" y="596569"/>
                  </a:lnTo>
                  <a:close/>
                </a:path>
                <a:path w="1151254" h="807720">
                  <a:moveTo>
                    <a:pt x="875728" y="606742"/>
                  </a:moveTo>
                  <a:lnTo>
                    <a:pt x="875601" y="604469"/>
                  </a:lnTo>
                  <a:lnTo>
                    <a:pt x="875499" y="603745"/>
                  </a:lnTo>
                  <a:lnTo>
                    <a:pt x="875347" y="604113"/>
                  </a:lnTo>
                  <a:lnTo>
                    <a:pt x="875144" y="604469"/>
                  </a:lnTo>
                  <a:lnTo>
                    <a:pt x="874496" y="605409"/>
                  </a:lnTo>
                  <a:lnTo>
                    <a:pt x="873633" y="606564"/>
                  </a:lnTo>
                  <a:lnTo>
                    <a:pt x="875728" y="606742"/>
                  </a:lnTo>
                  <a:close/>
                </a:path>
                <a:path w="1151254" h="807720">
                  <a:moveTo>
                    <a:pt x="915797" y="222656"/>
                  </a:moveTo>
                  <a:lnTo>
                    <a:pt x="906818" y="195935"/>
                  </a:lnTo>
                  <a:lnTo>
                    <a:pt x="893978" y="221018"/>
                  </a:lnTo>
                  <a:lnTo>
                    <a:pt x="876515" y="244475"/>
                  </a:lnTo>
                  <a:lnTo>
                    <a:pt x="858062" y="264274"/>
                  </a:lnTo>
                  <a:lnTo>
                    <a:pt x="842289" y="278396"/>
                  </a:lnTo>
                  <a:lnTo>
                    <a:pt x="843572" y="288137"/>
                  </a:lnTo>
                  <a:lnTo>
                    <a:pt x="844702" y="294487"/>
                  </a:lnTo>
                  <a:lnTo>
                    <a:pt x="843635" y="301434"/>
                  </a:lnTo>
                  <a:lnTo>
                    <a:pt x="868362" y="275475"/>
                  </a:lnTo>
                  <a:lnTo>
                    <a:pt x="880021" y="264185"/>
                  </a:lnTo>
                  <a:lnTo>
                    <a:pt x="871677" y="280847"/>
                  </a:lnTo>
                  <a:lnTo>
                    <a:pt x="861199" y="296418"/>
                  </a:lnTo>
                  <a:lnTo>
                    <a:pt x="850696" y="309435"/>
                  </a:lnTo>
                  <a:lnTo>
                    <a:pt x="842289" y="318452"/>
                  </a:lnTo>
                  <a:lnTo>
                    <a:pt x="840968" y="324446"/>
                  </a:lnTo>
                  <a:lnTo>
                    <a:pt x="839114" y="330822"/>
                  </a:lnTo>
                  <a:lnTo>
                    <a:pt x="834263" y="344157"/>
                  </a:lnTo>
                  <a:lnTo>
                    <a:pt x="847166" y="333070"/>
                  </a:lnTo>
                  <a:lnTo>
                    <a:pt x="878306" y="306933"/>
                  </a:lnTo>
                  <a:lnTo>
                    <a:pt x="889812" y="296265"/>
                  </a:lnTo>
                  <a:lnTo>
                    <a:pt x="905611" y="274713"/>
                  </a:lnTo>
                  <a:lnTo>
                    <a:pt x="914831" y="249542"/>
                  </a:lnTo>
                  <a:lnTo>
                    <a:pt x="915797" y="222656"/>
                  </a:lnTo>
                  <a:close/>
                </a:path>
                <a:path w="1151254" h="807720">
                  <a:moveTo>
                    <a:pt x="920432" y="574751"/>
                  </a:moveTo>
                  <a:lnTo>
                    <a:pt x="918629" y="564045"/>
                  </a:lnTo>
                  <a:lnTo>
                    <a:pt x="917092" y="559676"/>
                  </a:lnTo>
                  <a:lnTo>
                    <a:pt x="914971" y="553631"/>
                  </a:lnTo>
                  <a:lnTo>
                    <a:pt x="908659" y="545096"/>
                  </a:lnTo>
                  <a:lnTo>
                    <a:pt x="898906" y="540042"/>
                  </a:lnTo>
                  <a:lnTo>
                    <a:pt x="833081" y="526453"/>
                  </a:lnTo>
                  <a:lnTo>
                    <a:pt x="833716" y="531114"/>
                  </a:lnTo>
                  <a:lnTo>
                    <a:pt x="833691" y="533628"/>
                  </a:lnTo>
                  <a:lnTo>
                    <a:pt x="834771" y="537692"/>
                  </a:lnTo>
                  <a:lnTo>
                    <a:pt x="847382" y="542772"/>
                  </a:lnTo>
                  <a:lnTo>
                    <a:pt x="860336" y="548576"/>
                  </a:lnTo>
                  <a:lnTo>
                    <a:pt x="872845" y="554431"/>
                  </a:lnTo>
                  <a:lnTo>
                    <a:pt x="884123" y="559676"/>
                  </a:lnTo>
                  <a:lnTo>
                    <a:pt x="869010" y="557225"/>
                  </a:lnTo>
                  <a:lnTo>
                    <a:pt x="853795" y="553720"/>
                  </a:lnTo>
                  <a:lnTo>
                    <a:pt x="841451" y="550329"/>
                  </a:lnTo>
                  <a:lnTo>
                    <a:pt x="834898" y="548259"/>
                  </a:lnTo>
                  <a:lnTo>
                    <a:pt x="830630" y="549617"/>
                  </a:lnTo>
                  <a:lnTo>
                    <a:pt x="823544" y="554367"/>
                  </a:lnTo>
                  <a:lnTo>
                    <a:pt x="833221" y="559752"/>
                  </a:lnTo>
                  <a:lnTo>
                    <a:pt x="845172" y="566864"/>
                  </a:lnTo>
                  <a:lnTo>
                    <a:pt x="858735" y="574446"/>
                  </a:lnTo>
                  <a:lnTo>
                    <a:pt x="873252" y="581279"/>
                  </a:lnTo>
                  <a:lnTo>
                    <a:pt x="887374" y="584085"/>
                  </a:lnTo>
                  <a:lnTo>
                    <a:pt x="900950" y="582472"/>
                  </a:lnTo>
                  <a:lnTo>
                    <a:pt x="912469" y="578624"/>
                  </a:lnTo>
                  <a:lnTo>
                    <a:pt x="920432" y="574751"/>
                  </a:lnTo>
                  <a:close/>
                </a:path>
                <a:path w="1151254" h="807720">
                  <a:moveTo>
                    <a:pt x="933284" y="751281"/>
                  </a:moveTo>
                  <a:lnTo>
                    <a:pt x="896416" y="761415"/>
                  </a:lnTo>
                  <a:lnTo>
                    <a:pt x="884821" y="761136"/>
                  </a:lnTo>
                  <a:lnTo>
                    <a:pt x="873328" y="759104"/>
                  </a:lnTo>
                  <a:lnTo>
                    <a:pt x="878586" y="767842"/>
                  </a:lnTo>
                  <a:lnTo>
                    <a:pt x="882510" y="773976"/>
                  </a:lnTo>
                  <a:lnTo>
                    <a:pt x="883881" y="775296"/>
                  </a:lnTo>
                  <a:lnTo>
                    <a:pt x="892568" y="780376"/>
                  </a:lnTo>
                  <a:lnTo>
                    <a:pt x="901573" y="781380"/>
                  </a:lnTo>
                  <a:lnTo>
                    <a:pt x="910767" y="781126"/>
                  </a:lnTo>
                  <a:lnTo>
                    <a:pt x="919949" y="782421"/>
                  </a:lnTo>
                  <a:lnTo>
                    <a:pt x="924217" y="775500"/>
                  </a:lnTo>
                  <a:lnTo>
                    <a:pt x="928941" y="768692"/>
                  </a:lnTo>
                  <a:lnTo>
                    <a:pt x="932522" y="760971"/>
                  </a:lnTo>
                  <a:lnTo>
                    <a:pt x="933284" y="751281"/>
                  </a:lnTo>
                  <a:close/>
                </a:path>
                <a:path w="1151254" h="807720">
                  <a:moveTo>
                    <a:pt x="944283" y="297332"/>
                  </a:moveTo>
                  <a:lnTo>
                    <a:pt x="901115" y="307809"/>
                  </a:lnTo>
                  <a:lnTo>
                    <a:pt x="865974" y="328498"/>
                  </a:lnTo>
                  <a:lnTo>
                    <a:pt x="804862" y="378688"/>
                  </a:lnTo>
                  <a:lnTo>
                    <a:pt x="809104" y="378345"/>
                  </a:lnTo>
                  <a:lnTo>
                    <a:pt x="814895" y="377342"/>
                  </a:lnTo>
                  <a:lnTo>
                    <a:pt x="821740" y="377545"/>
                  </a:lnTo>
                  <a:lnTo>
                    <a:pt x="831938" y="372135"/>
                  </a:lnTo>
                  <a:lnTo>
                    <a:pt x="849261" y="361543"/>
                  </a:lnTo>
                  <a:lnTo>
                    <a:pt x="869937" y="349478"/>
                  </a:lnTo>
                  <a:lnTo>
                    <a:pt x="890168" y="339661"/>
                  </a:lnTo>
                  <a:lnTo>
                    <a:pt x="879094" y="350799"/>
                  </a:lnTo>
                  <a:lnTo>
                    <a:pt x="865339" y="360756"/>
                  </a:lnTo>
                  <a:lnTo>
                    <a:pt x="850658" y="370205"/>
                  </a:lnTo>
                  <a:lnTo>
                    <a:pt x="836777" y="379818"/>
                  </a:lnTo>
                  <a:lnTo>
                    <a:pt x="842289" y="381533"/>
                  </a:lnTo>
                  <a:lnTo>
                    <a:pt x="846239" y="383870"/>
                  </a:lnTo>
                  <a:lnTo>
                    <a:pt x="852246" y="389001"/>
                  </a:lnTo>
                  <a:lnTo>
                    <a:pt x="900798" y="364528"/>
                  </a:lnTo>
                  <a:lnTo>
                    <a:pt x="915504" y="357936"/>
                  </a:lnTo>
                  <a:lnTo>
                    <a:pt x="927493" y="343471"/>
                  </a:lnTo>
                  <a:lnTo>
                    <a:pt x="936891" y="327774"/>
                  </a:lnTo>
                  <a:lnTo>
                    <a:pt x="942797" y="312026"/>
                  </a:lnTo>
                  <a:lnTo>
                    <a:pt x="944283" y="297332"/>
                  </a:lnTo>
                  <a:close/>
                </a:path>
                <a:path w="1151254" h="807720">
                  <a:moveTo>
                    <a:pt x="947813" y="516851"/>
                  </a:moveTo>
                  <a:lnTo>
                    <a:pt x="915847" y="489038"/>
                  </a:lnTo>
                  <a:lnTo>
                    <a:pt x="859751" y="486600"/>
                  </a:lnTo>
                  <a:lnTo>
                    <a:pt x="845820" y="486613"/>
                  </a:lnTo>
                  <a:lnTo>
                    <a:pt x="843153" y="490347"/>
                  </a:lnTo>
                  <a:lnTo>
                    <a:pt x="838238" y="494741"/>
                  </a:lnTo>
                  <a:lnTo>
                    <a:pt x="835228" y="496697"/>
                  </a:lnTo>
                  <a:lnTo>
                    <a:pt x="846912" y="499516"/>
                  </a:lnTo>
                  <a:lnTo>
                    <a:pt x="877544" y="505142"/>
                  </a:lnTo>
                  <a:lnTo>
                    <a:pt x="891705" y="508558"/>
                  </a:lnTo>
                  <a:lnTo>
                    <a:pt x="876007" y="509028"/>
                  </a:lnTo>
                  <a:lnTo>
                    <a:pt x="856843" y="508342"/>
                  </a:lnTo>
                  <a:lnTo>
                    <a:pt x="837819" y="507339"/>
                  </a:lnTo>
                  <a:lnTo>
                    <a:pt x="822553" y="506818"/>
                  </a:lnTo>
                  <a:lnTo>
                    <a:pt x="827722" y="510171"/>
                  </a:lnTo>
                  <a:lnTo>
                    <a:pt x="831049" y="515759"/>
                  </a:lnTo>
                  <a:lnTo>
                    <a:pt x="832586" y="521144"/>
                  </a:lnTo>
                  <a:lnTo>
                    <a:pt x="849376" y="524535"/>
                  </a:lnTo>
                  <a:lnTo>
                    <a:pt x="903147" y="533628"/>
                  </a:lnTo>
                  <a:lnTo>
                    <a:pt x="920267" y="533704"/>
                  </a:lnTo>
                  <a:lnTo>
                    <a:pt x="932256" y="530085"/>
                  </a:lnTo>
                  <a:lnTo>
                    <a:pt x="940866" y="524040"/>
                  </a:lnTo>
                  <a:lnTo>
                    <a:pt x="947813" y="516851"/>
                  </a:lnTo>
                  <a:close/>
                </a:path>
                <a:path w="1151254" h="807720">
                  <a:moveTo>
                    <a:pt x="962329" y="451231"/>
                  </a:moveTo>
                  <a:lnTo>
                    <a:pt x="952538" y="438696"/>
                  </a:lnTo>
                  <a:lnTo>
                    <a:pt x="938720" y="431520"/>
                  </a:lnTo>
                  <a:lnTo>
                    <a:pt x="921931" y="429209"/>
                  </a:lnTo>
                  <a:lnTo>
                    <a:pt x="903249" y="431241"/>
                  </a:lnTo>
                  <a:lnTo>
                    <a:pt x="852385" y="441172"/>
                  </a:lnTo>
                  <a:lnTo>
                    <a:pt x="834682" y="444842"/>
                  </a:lnTo>
                  <a:lnTo>
                    <a:pt x="840574" y="447497"/>
                  </a:lnTo>
                  <a:lnTo>
                    <a:pt x="842556" y="450240"/>
                  </a:lnTo>
                  <a:lnTo>
                    <a:pt x="848550" y="455193"/>
                  </a:lnTo>
                  <a:lnTo>
                    <a:pt x="862063" y="454914"/>
                  </a:lnTo>
                  <a:lnTo>
                    <a:pt x="877519" y="454329"/>
                  </a:lnTo>
                  <a:lnTo>
                    <a:pt x="895426" y="454304"/>
                  </a:lnTo>
                  <a:lnTo>
                    <a:pt x="910424" y="455307"/>
                  </a:lnTo>
                  <a:lnTo>
                    <a:pt x="897712" y="459447"/>
                  </a:lnTo>
                  <a:lnTo>
                    <a:pt x="883729" y="462775"/>
                  </a:lnTo>
                  <a:lnTo>
                    <a:pt x="869696" y="465239"/>
                  </a:lnTo>
                  <a:lnTo>
                    <a:pt x="856818" y="466775"/>
                  </a:lnTo>
                  <a:lnTo>
                    <a:pt x="855179" y="470903"/>
                  </a:lnTo>
                  <a:lnTo>
                    <a:pt x="850061" y="480110"/>
                  </a:lnTo>
                  <a:lnTo>
                    <a:pt x="883221" y="480669"/>
                  </a:lnTo>
                  <a:lnTo>
                    <a:pt x="902970" y="480517"/>
                  </a:lnTo>
                  <a:lnTo>
                    <a:pt x="946823" y="469569"/>
                  </a:lnTo>
                  <a:lnTo>
                    <a:pt x="960412" y="454202"/>
                  </a:lnTo>
                  <a:lnTo>
                    <a:pt x="962329" y="451231"/>
                  </a:lnTo>
                  <a:close/>
                </a:path>
                <a:path w="1151254" h="807720">
                  <a:moveTo>
                    <a:pt x="967498" y="374942"/>
                  </a:moveTo>
                  <a:lnTo>
                    <a:pt x="954747" y="367576"/>
                  </a:lnTo>
                  <a:lnTo>
                    <a:pt x="940231" y="363702"/>
                  </a:lnTo>
                  <a:lnTo>
                    <a:pt x="924471" y="363880"/>
                  </a:lnTo>
                  <a:lnTo>
                    <a:pt x="884859" y="379653"/>
                  </a:lnTo>
                  <a:lnTo>
                    <a:pt x="853008" y="399491"/>
                  </a:lnTo>
                  <a:lnTo>
                    <a:pt x="851420" y="405587"/>
                  </a:lnTo>
                  <a:lnTo>
                    <a:pt x="850125" y="407758"/>
                  </a:lnTo>
                  <a:lnTo>
                    <a:pt x="875995" y="401116"/>
                  </a:lnTo>
                  <a:lnTo>
                    <a:pt x="891794" y="397446"/>
                  </a:lnTo>
                  <a:lnTo>
                    <a:pt x="907973" y="394309"/>
                  </a:lnTo>
                  <a:lnTo>
                    <a:pt x="890181" y="403390"/>
                  </a:lnTo>
                  <a:lnTo>
                    <a:pt x="872185" y="410248"/>
                  </a:lnTo>
                  <a:lnTo>
                    <a:pt x="845007" y="418884"/>
                  </a:lnTo>
                  <a:lnTo>
                    <a:pt x="841921" y="423557"/>
                  </a:lnTo>
                  <a:lnTo>
                    <a:pt x="837768" y="428637"/>
                  </a:lnTo>
                  <a:lnTo>
                    <a:pt x="832281" y="433844"/>
                  </a:lnTo>
                  <a:lnTo>
                    <a:pt x="825207" y="438848"/>
                  </a:lnTo>
                  <a:lnTo>
                    <a:pt x="882091" y="429336"/>
                  </a:lnTo>
                  <a:lnTo>
                    <a:pt x="935456" y="415150"/>
                  </a:lnTo>
                  <a:lnTo>
                    <a:pt x="962799" y="389356"/>
                  </a:lnTo>
                  <a:lnTo>
                    <a:pt x="967498" y="374942"/>
                  </a:lnTo>
                  <a:close/>
                </a:path>
                <a:path w="1151254" h="807720">
                  <a:moveTo>
                    <a:pt x="1069568" y="58851"/>
                  </a:moveTo>
                  <a:lnTo>
                    <a:pt x="1067727" y="31584"/>
                  </a:lnTo>
                  <a:lnTo>
                    <a:pt x="1059116" y="12382"/>
                  </a:lnTo>
                  <a:lnTo>
                    <a:pt x="1046429" y="0"/>
                  </a:lnTo>
                  <a:lnTo>
                    <a:pt x="1032370" y="26416"/>
                  </a:lnTo>
                  <a:lnTo>
                    <a:pt x="1008735" y="67475"/>
                  </a:lnTo>
                  <a:lnTo>
                    <a:pt x="979335" y="115189"/>
                  </a:lnTo>
                  <a:lnTo>
                    <a:pt x="947991" y="161607"/>
                  </a:lnTo>
                  <a:lnTo>
                    <a:pt x="918540" y="198767"/>
                  </a:lnTo>
                  <a:lnTo>
                    <a:pt x="920800" y="204457"/>
                  </a:lnTo>
                  <a:lnTo>
                    <a:pt x="922883" y="210985"/>
                  </a:lnTo>
                  <a:lnTo>
                    <a:pt x="924598" y="218020"/>
                  </a:lnTo>
                  <a:lnTo>
                    <a:pt x="925741" y="225247"/>
                  </a:lnTo>
                  <a:lnTo>
                    <a:pt x="947559" y="200634"/>
                  </a:lnTo>
                  <a:lnTo>
                    <a:pt x="995337" y="139420"/>
                  </a:lnTo>
                  <a:lnTo>
                    <a:pt x="1020203" y="110159"/>
                  </a:lnTo>
                  <a:lnTo>
                    <a:pt x="1000442" y="148513"/>
                  </a:lnTo>
                  <a:lnTo>
                    <a:pt x="975029" y="187807"/>
                  </a:lnTo>
                  <a:lnTo>
                    <a:pt x="948690" y="222262"/>
                  </a:lnTo>
                  <a:lnTo>
                    <a:pt x="926160" y="246138"/>
                  </a:lnTo>
                  <a:lnTo>
                    <a:pt x="923594" y="255498"/>
                  </a:lnTo>
                  <a:lnTo>
                    <a:pt x="919746" y="266420"/>
                  </a:lnTo>
                  <a:lnTo>
                    <a:pt x="914565" y="277228"/>
                  </a:lnTo>
                  <a:lnTo>
                    <a:pt x="907973" y="286219"/>
                  </a:lnTo>
                  <a:lnTo>
                    <a:pt x="946581" y="253682"/>
                  </a:lnTo>
                  <a:lnTo>
                    <a:pt x="984288" y="215061"/>
                  </a:lnTo>
                  <a:lnTo>
                    <a:pt x="1018095" y="173634"/>
                  </a:lnTo>
                  <a:lnTo>
                    <a:pt x="1044981" y="132651"/>
                  </a:lnTo>
                  <a:lnTo>
                    <a:pt x="1061974" y="95389"/>
                  </a:lnTo>
                  <a:lnTo>
                    <a:pt x="1069568" y="58851"/>
                  </a:lnTo>
                  <a:close/>
                </a:path>
                <a:path w="1151254" h="807720">
                  <a:moveTo>
                    <a:pt x="1114882" y="151599"/>
                  </a:moveTo>
                  <a:lnTo>
                    <a:pt x="1107884" y="121526"/>
                  </a:lnTo>
                  <a:lnTo>
                    <a:pt x="1086104" y="139153"/>
                  </a:lnTo>
                  <a:lnTo>
                    <a:pt x="1004773" y="214388"/>
                  </a:lnTo>
                  <a:lnTo>
                    <a:pt x="953096" y="259054"/>
                  </a:lnTo>
                  <a:lnTo>
                    <a:pt x="899337" y="299821"/>
                  </a:lnTo>
                  <a:lnTo>
                    <a:pt x="909523" y="296278"/>
                  </a:lnTo>
                  <a:lnTo>
                    <a:pt x="920889" y="293141"/>
                  </a:lnTo>
                  <a:lnTo>
                    <a:pt x="932522" y="290906"/>
                  </a:lnTo>
                  <a:lnTo>
                    <a:pt x="943508" y="290055"/>
                  </a:lnTo>
                  <a:lnTo>
                    <a:pt x="985456" y="259803"/>
                  </a:lnTo>
                  <a:lnTo>
                    <a:pt x="1017917" y="237337"/>
                  </a:lnTo>
                  <a:lnTo>
                    <a:pt x="1046645" y="218846"/>
                  </a:lnTo>
                  <a:lnTo>
                    <a:pt x="1023366" y="243319"/>
                  </a:lnTo>
                  <a:lnTo>
                    <a:pt x="995692" y="267652"/>
                  </a:lnTo>
                  <a:lnTo>
                    <a:pt x="970102" y="288048"/>
                  </a:lnTo>
                  <a:lnTo>
                    <a:pt x="953109" y="300736"/>
                  </a:lnTo>
                  <a:lnTo>
                    <a:pt x="951903" y="311010"/>
                  </a:lnTo>
                  <a:lnTo>
                    <a:pt x="948309" y="317715"/>
                  </a:lnTo>
                  <a:lnTo>
                    <a:pt x="976744" y="300570"/>
                  </a:lnTo>
                  <a:lnTo>
                    <a:pt x="1010640" y="280517"/>
                  </a:lnTo>
                  <a:lnTo>
                    <a:pt x="1045946" y="257429"/>
                  </a:lnTo>
                  <a:lnTo>
                    <a:pt x="1078598" y="231152"/>
                  </a:lnTo>
                  <a:lnTo>
                    <a:pt x="1097927" y="208216"/>
                  </a:lnTo>
                  <a:lnTo>
                    <a:pt x="1110792" y="181089"/>
                  </a:lnTo>
                  <a:lnTo>
                    <a:pt x="1114882" y="151599"/>
                  </a:lnTo>
                  <a:close/>
                </a:path>
                <a:path w="1151254" h="807720">
                  <a:moveTo>
                    <a:pt x="1133678" y="519341"/>
                  </a:moveTo>
                  <a:lnTo>
                    <a:pt x="1117714" y="507606"/>
                  </a:lnTo>
                  <a:lnTo>
                    <a:pt x="1097394" y="498335"/>
                  </a:lnTo>
                  <a:lnTo>
                    <a:pt x="1073759" y="492366"/>
                  </a:lnTo>
                  <a:lnTo>
                    <a:pt x="1047826" y="490537"/>
                  </a:lnTo>
                  <a:lnTo>
                    <a:pt x="995565" y="491426"/>
                  </a:lnTo>
                  <a:lnTo>
                    <a:pt x="968654" y="492201"/>
                  </a:lnTo>
                  <a:lnTo>
                    <a:pt x="940498" y="493547"/>
                  </a:lnTo>
                  <a:lnTo>
                    <a:pt x="947674" y="499160"/>
                  </a:lnTo>
                  <a:lnTo>
                    <a:pt x="952182" y="507085"/>
                  </a:lnTo>
                  <a:lnTo>
                    <a:pt x="953770" y="511149"/>
                  </a:lnTo>
                  <a:lnTo>
                    <a:pt x="978014" y="512876"/>
                  </a:lnTo>
                  <a:lnTo>
                    <a:pt x="1000772" y="514134"/>
                  </a:lnTo>
                  <a:lnTo>
                    <a:pt x="1024382" y="516242"/>
                  </a:lnTo>
                  <a:lnTo>
                    <a:pt x="1051179" y="520484"/>
                  </a:lnTo>
                  <a:lnTo>
                    <a:pt x="1022197" y="523659"/>
                  </a:lnTo>
                  <a:lnTo>
                    <a:pt x="991933" y="524776"/>
                  </a:lnTo>
                  <a:lnTo>
                    <a:pt x="966254" y="524662"/>
                  </a:lnTo>
                  <a:lnTo>
                    <a:pt x="951014" y="524141"/>
                  </a:lnTo>
                  <a:lnTo>
                    <a:pt x="946823" y="529729"/>
                  </a:lnTo>
                  <a:lnTo>
                    <a:pt x="939228" y="534060"/>
                  </a:lnTo>
                  <a:lnTo>
                    <a:pt x="930148" y="536054"/>
                  </a:lnTo>
                  <a:lnTo>
                    <a:pt x="965936" y="541820"/>
                  </a:lnTo>
                  <a:lnTo>
                    <a:pt x="997089" y="546049"/>
                  </a:lnTo>
                  <a:lnTo>
                    <a:pt x="1024763" y="549109"/>
                  </a:lnTo>
                  <a:lnTo>
                    <a:pt x="1050124" y="551370"/>
                  </a:lnTo>
                  <a:lnTo>
                    <a:pt x="1077341" y="551053"/>
                  </a:lnTo>
                  <a:lnTo>
                    <a:pt x="1100099" y="545515"/>
                  </a:lnTo>
                  <a:lnTo>
                    <a:pt x="1118743" y="534898"/>
                  </a:lnTo>
                  <a:lnTo>
                    <a:pt x="1133678" y="519341"/>
                  </a:lnTo>
                  <a:close/>
                </a:path>
                <a:path w="1151254" h="807720">
                  <a:moveTo>
                    <a:pt x="1134567" y="241617"/>
                  </a:moveTo>
                  <a:lnTo>
                    <a:pt x="1078890" y="251294"/>
                  </a:lnTo>
                  <a:lnTo>
                    <a:pt x="1028179" y="276542"/>
                  </a:lnTo>
                  <a:lnTo>
                    <a:pt x="989825" y="299885"/>
                  </a:lnTo>
                  <a:lnTo>
                    <a:pt x="946048" y="327990"/>
                  </a:lnTo>
                  <a:lnTo>
                    <a:pt x="942035" y="335038"/>
                  </a:lnTo>
                  <a:lnTo>
                    <a:pt x="937844" y="339826"/>
                  </a:lnTo>
                  <a:lnTo>
                    <a:pt x="932205" y="345821"/>
                  </a:lnTo>
                  <a:lnTo>
                    <a:pt x="923848" y="356463"/>
                  </a:lnTo>
                  <a:lnTo>
                    <a:pt x="934415" y="354939"/>
                  </a:lnTo>
                  <a:lnTo>
                    <a:pt x="935088" y="355600"/>
                  </a:lnTo>
                  <a:lnTo>
                    <a:pt x="939558" y="355219"/>
                  </a:lnTo>
                  <a:lnTo>
                    <a:pt x="991781" y="327533"/>
                  </a:lnTo>
                  <a:lnTo>
                    <a:pt x="1028280" y="309321"/>
                  </a:lnTo>
                  <a:lnTo>
                    <a:pt x="1061008" y="295122"/>
                  </a:lnTo>
                  <a:lnTo>
                    <a:pt x="1033729" y="315620"/>
                  </a:lnTo>
                  <a:lnTo>
                    <a:pt x="1003401" y="335318"/>
                  </a:lnTo>
                  <a:lnTo>
                    <a:pt x="976490" y="351155"/>
                  </a:lnTo>
                  <a:lnTo>
                    <a:pt x="959446" y="360057"/>
                  </a:lnTo>
                  <a:lnTo>
                    <a:pt x="967219" y="363994"/>
                  </a:lnTo>
                  <a:lnTo>
                    <a:pt x="1024178" y="352450"/>
                  </a:lnTo>
                  <a:lnTo>
                    <a:pt x="1072337" y="328587"/>
                  </a:lnTo>
                  <a:lnTo>
                    <a:pt x="1115212" y="292938"/>
                  </a:lnTo>
                  <a:lnTo>
                    <a:pt x="1130020" y="269709"/>
                  </a:lnTo>
                  <a:lnTo>
                    <a:pt x="1134567" y="241617"/>
                  </a:lnTo>
                  <a:close/>
                </a:path>
                <a:path w="1151254" h="807720">
                  <a:moveTo>
                    <a:pt x="1148308" y="425475"/>
                  </a:moveTo>
                  <a:lnTo>
                    <a:pt x="1125435" y="418096"/>
                  </a:lnTo>
                  <a:lnTo>
                    <a:pt x="1098664" y="415290"/>
                  </a:lnTo>
                  <a:lnTo>
                    <a:pt x="1071422" y="416229"/>
                  </a:lnTo>
                  <a:lnTo>
                    <a:pt x="1047127" y="420090"/>
                  </a:lnTo>
                  <a:lnTo>
                    <a:pt x="980338" y="435127"/>
                  </a:lnTo>
                  <a:lnTo>
                    <a:pt x="964590" y="438848"/>
                  </a:lnTo>
                  <a:lnTo>
                    <a:pt x="967613" y="441655"/>
                  </a:lnTo>
                  <a:lnTo>
                    <a:pt x="971854" y="450494"/>
                  </a:lnTo>
                  <a:lnTo>
                    <a:pt x="970381" y="455561"/>
                  </a:lnTo>
                  <a:lnTo>
                    <a:pt x="981621" y="453923"/>
                  </a:lnTo>
                  <a:lnTo>
                    <a:pt x="1006779" y="450684"/>
                  </a:lnTo>
                  <a:lnTo>
                    <a:pt x="1037983" y="447954"/>
                  </a:lnTo>
                  <a:lnTo>
                    <a:pt x="1067371" y="447814"/>
                  </a:lnTo>
                  <a:lnTo>
                    <a:pt x="1037310" y="455307"/>
                  </a:lnTo>
                  <a:lnTo>
                    <a:pt x="1002652" y="462013"/>
                  </a:lnTo>
                  <a:lnTo>
                    <a:pt x="960539" y="469303"/>
                  </a:lnTo>
                  <a:lnTo>
                    <a:pt x="953998" y="474802"/>
                  </a:lnTo>
                  <a:lnTo>
                    <a:pt x="946759" y="479348"/>
                  </a:lnTo>
                  <a:lnTo>
                    <a:pt x="939152" y="483031"/>
                  </a:lnTo>
                  <a:lnTo>
                    <a:pt x="931506" y="485889"/>
                  </a:lnTo>
                  <a:lnTo>
                    <a:pt x="951661" y="486397"/>
                  </a:lnTo>
                  <a:lnTo>
                    <a:pt x="1030427" y="484428"/>
                  </a:lnTo>
                  <a:lnTo>
                    <a:pt x="1084351" y="476529"/>
                  </a:lnTo>
                  <a:lnTo>
                    <a:pt x="1134503" y="448068"/>
                  </a:lnTo>
                  <a:lnTo>
                    <a:pt x="1148308" y="425475"/>
                  </a:lnTo>
                  <a:close/>
                </a:path>
                <a:path w="1151254" h="807720">
                  <a:moveTo>
                    <a:pt x="1150835" y="331914"/>
                  </a:moveTo>
                  <a:lnTo>
                    <a:pt x="1102448" y="332016"/>
                  </a:lnTo>
                  <a:lnTo>
                    <a:pt x="1054176" y="345211"/>
                  </a:lnTo>
                  <a:lnTo>
                    <a:pt x="1037729" y="352298"/>
                  </a:lnTo>
                  <a:lnTo>
                    <a:pt x="991895" y="371576"/>
                  </a:lnTo>
                  <a:lnTo>
                    <a:pt x="976249" y="378993"/>
                  </a:lnTo>
                  <a:lnTo>
                    <a:pt x="972883" y="388035"/>
                  </a:lnTo>
                  <a:lnTo>
                    <a:pt x="971334" y="392976"/>
                  </a:lnTo>
                  <a:lnTo>
                    <a:pt x="966470" y="399237"/>
                  </a:lnTo>
                  <a:lnTo>
                    <a:pt x="986205" y="392620"/>
                  </a:lnTo>
                  <a:lnTo>
                    <a:pt x="1013409" y="383806"/>
                  </a:lnTo>
                  <a:lnTo>
                    <a:pt x="1046264" y="374218"/>
                  </a:lnTo>
                  <a:lnTo>
                    <a:pt x="1082979" y="365226"/>
                  </a:lnTo>
                  <a:lnTo>
                    <a:pt x="1052131" y="379336"/>
                  </a:lnTo>
                  <a:lnTo>
                    <a:pt x="1016520" y="393433"/>
                  </a:lnTo>
                  <a:lnTo>
                    <a:pt x="980897" y="406222"/>
                  </a:lnTo>
                  <a:lnTo>
                    <a:pt x="950010" y="416420"/>
                  </a:lnTo>
                  <a:lnTo>
                    <a:pt x="948372" y="418731"/>
                  </a:lnTo>
                  <a:lnTo>
                    <a:pt x="943559" y="422059"/>
                  </a:lnTo>
                  <a:lnTo>
                    <a:pt x="939736" y="424357"/>
                  </a:lnTo>
                  <a:lnTo>
                    <a:pt x="947674" y="426389"/>
                  </a:lnTo>
                  <a:lnTo>
                    <a:pt x="958532" y="432727"/>
                  </a:lnTo>
                  <a:lnTo>
                    <a:pt x="974813" y="430314"/>
                  </a:lnTo>
                  <a:lnTo>
                    <a:pt x="1000988" y="424586"/>
                  </a:lnTo>
                  <a:lnTo>
                    <a:pt x="1046314" y="413245"/>
                  </a:lnTo>
                  <a:lnTo>
                    <a:pt x="1082027" y="399923"/>
                  </a:lnTo>
                  <a:lnTo>
                    <a:pt x="1138872" y="358051"/>
                  </a:lnTo>
                  <a:lnTo>
                    <a:pt x="1150835" y="331914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3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0659" y="3059431"/>
              <a:ext cx="226540" cy="200322"/>
            </a:xfrm>
            <a:prstGeom prst="rect">
              <a:avLst/>
            </a:prstGeom>
          </p:spPr>
        </p:pic>
        <p:sp>
          <p:nvSpPr>
            <p:cNvPr id="232" name="object 62"/>
            <p:cNvSpPr/>
            <p:nvPr/>
          </p:nvSpPr>
          <p:spPr>
            <a:xfrm>
              <a:off x="10095611" y="2595324"/>
              <a:ext cx="767715" cy="903605"/>
            </a:xfrm>
            <a:custGeom>
              <a:avLst/>
              <a:gdLst/>
              <a:ahLst/>
              <a:cxnLst/>
              <a:rect l="l" t="t" r="r" b="b"/>
              <a:pathLst>
                <a:path w="767715" h="903604">
                  <a:moveTo>
                    <a:pt x="93929" y="871270"/>
                  </a:moveTo>
                  <a:lnTo>
                    <a:pt x="89954" y="874293"/>
                  </a:lnTo>
                  <a:lnTo>
                    <a:pt x="85026" y="878535"/>
                  </a:lnTo>
                  <a:lnTo>
                    <a:pt x="82042" y="882650"/>
                  </a:lnTo>
                  <a:lnTo>
                    <a:pt x="80543" y="875703"/>
                  </a:lnTo>
                  <a:lnTo>
                    <a:pt x="79883" y="868921"/>
                  </a:lnTo>
                  <a:lnTo>
                    <a:pt x="80035" y="861923"/>
                  </a:lnTo>
                  <a:lnTo>
                    <a:pt x="81013" y="854278"/>
                  </a:lnTo>
                  <a:lnTo>
                    <a:pt x="79476" y="857656"/>
                  </a:lnTo>
                  <a:lnTo>
                    <a:pt x="71310" y="872096"/>
                  </a:lnTo>
                  <a:lnTo>
                    <a:pt x="70942" y="875588"/>
                  </a:lnTo>
                  <a:lnTo>
                    <a:pt x="74841" y="881608"/>
                  </a:lnTo>
                  <a:lnTo>
                    <a:pt x="77546" y="888314"/>
                  </a:lnTo>
                  <a:lnTo>
                    <a:pt x="78955" y="895578"/>
                  </a:lnTo>
                  <a:lnTo>
                    <a:pt x="78930" y="903224"/>
                  </a:lnTo>
                  <a:lnTo>
                    <a:pt x="82194" y="902754"/>
                  </a:lnTo>
                  <a:lnTo>
                    <a:pt x="85153" y="902462"/>
                  </a:lnTo>
                  <a:lnTo>
                    <a:pt x="87795" y="902360"/>
                  </a:lnTo>
                  <a:lnTo>
                    <a:pt x="88290" y="898880"/>
                  </a:lnTo>
                  <a:lnTo>
                    <a:pt x="89408" y="896188"/>
                  </a:lnTo>
                  <a:lnTo>
                    <a:pt x="91147" y="894118"/>
                  </a:lnTo>
                  <a:lnTo>
                    <a:pt x="91528" y="885825"/>
                  </a:lnTo>
                  <a:lnTo>
                    <a:pt x="92265" y="877392"/>
                  </a:lnTo>
                  <a:lnTo>
                    <a:pt x="93929" y="871270"/>
                  </a:lnTo>
                  <a:close/>
                </a:path>
                <a:path w="767715" h="903604">
                  <a:moveTo>
                    <a:pt x="97548" y="811784"/>
                  </a:moveTo>
                  <a:lnTo>
                    <a:pt x="84785" y="815632"/>
                  </a:lnTo>
                  <a:lnTo>
                    <a:pt x="76161" y="826389"/>
                  </a:lnTo>
                  <a:lnTo>
                    <a:pt x="97548" y="811784"/>
                  </a:lnTo>
                  <a:close/>
                </a:path>
                <a:path w="767715" h="903604">
                  <a:moveTo>
                    <a:pt x="104978" y="819531"/>
                  </a:moveTo>
                  <a:lnTo>
                    <a:pt x="102323" y="818159"/>
                  </a:lnTo>
                  <a:lnTo>
                    <a:pt x="96494" y="819365"/>
                  </a:lnTo>
                  <a:lnTo>
                    <a:pt x="92163" y="818451"/>
                  </a:lnTo>
                  <a:lnTo>
                    <a:pt x="86436" y="822210"/>
                  </a:lnTo>
                  <a:lnTo>
                    <a:pt x="79133" y="827989"/>
                  </a:lnTo>
                  <a:lnTo>
                    <a:pt x="71882" y="834885"/>
                  </a:lnTo>
                  <a:lnTo>
                    <a:pt x="66370" y="842035"/>
                  </a:lnTo>
                  <a:lnTo>
                    <a:pt x="69075" y="833653"/>
                  </a:lnTo>
                  <a:lnTo>
                    <a:pt x="72631" y="826338"/>
                  </a:lnTo>
                  <a:lnTo>
                    <a:pt x="76250" y="820635"/>
                  </a:lnTo>
                  <a:lnTo>
                    <a:pt x="79184" y="817118"/>
                  </a:lnTo>
                  <a:lnTo>
                    <a:pt x="77177" y="818286"/>
                  </a:lnTo>
                  <a:lnTo>
                    <a:pt x="70802" y="820483"/>
                  </a:lnTo>
                  <a:lnTo>
                    <a:pt x="62865" y="822845"/>
                  </a:lnTo>
                  <a:lnTo>
                    <a:pt x="56172" y="824496"/>
                  </a:lnTo>
                  <a:lnTo>
                    <a:pt x="51638" y="838517"/>
                  </a:lnTo>
                  <a:lnTo>
                    <a:pt x="50584" y="853008"/>
                  </a:lnTo>
                  <a:lnTo>
                    <a:pt x="54368" y="867524"/>
                  </a:lnTo>
                  <a:lnTo>
                    <a:pt x="64338" y="881583"/>
                  </a:lnTo>
                  <a:lnTo>
                    <a:pt x="69824" y="866368"/>
                  </a:lnTo>
                  <a:lnTo>
                    <a:pt x="77787" y="850785"/>
                  </a:lnTo>
                  <a:lnTo>
                    <a:pt x="89204" y="835088"/>
                  </a:lnTo>
                  <a:lnTo>
                    <a:pt x="104978" y="819531"/>
                  </a:lnTo>
                  <a:close/>
                </a:path>
                <a:path w="767715" h="903604">
                  <a:moveTo>
                    <a:pt x="109753" y="861212"/>
                  </a:moveTo>
                  <a:lnTo>
                    <a:pt x="94856" y="891171"/>
                  </a:lnTo>
                  <a:lnTo>
                    <a:pt x="97637" y="889914"/>
                  </a:lnTo>
                  <a:lnTo>
                    <a:pt x="99974" y="889647"/>
                  </a:lnTo>
                  <a:lnTo>
                    <a:pt x="102311" y="890016"/>
                  </a:lnTo>
                  <a:lnTo>
                    <a:pt x="102997" y="889914"/>
                  </a:lnTo>
                  <a:lnTo>
                    <a:pt x="103543" y="889863"/>
                  </a:lnTo>
                  <a:lnTo>
                    <a:pt x="104152" y="889863"/>
                  </a:lnTo>
                  <a:lnTo>
                    <a:pt x="104165" y="889647"/>
                  </a:lnTo>
                  <a:lnTo>
                    <a:pt x="104521" y="882281"/>
                  </a:lnTo>
                  <a:lnTo>
                    <a:pt x="105651" y="874801"/>
                  </a:lnTo>
                  <a:lnTo>
                    <a:pt x="107429" y="867676"/>
                  </a:lnTo>
                  <a:lnTo>
                    <a:pt x="109753" y="861212"/>
                  </a:lnTo>
                  <a:close/>
                </a:path>
                <a:path w="767715" h="903604">
                  <a:moveTo>
                    <a:pt x="122364" y="790219"/>
                  </a:moveTo>
                  <a:lnTo>
                    <a:pt x="101447" y="792746"/>
                  </a:lnTo>
                  <a:lnTo>
                    <a:pt x="90170" y="794727"/>
                  </a:lnTo>
                  <a:lnTo>
                    <a:pt x="78219" y="798004"/>
                  </a:lnTo>
                  <a:lnTo>
                    <a:pt x="86601" y="791870"/>
                  </a:lnTo>
                  <a:lnTo>
                    <a:pt x="94818" y="787806"/>
                  </a:lnTo>
                  <a:lnTo>
                    <a:pt x="103403" y="784834"/>
                  </a:lnTo>
                  <a:lnTo>
                    <a:pt x="112890" y="781964"/>
                  </a:lnTo>
                  <a:lnTo>
                    <a:pt x="105181" y="781354"/>
                  </a:lnTo>
                  <a:lnTo>
                    <a:pt x="98450" y="780351"/>
                  </a:lnTo>
                  <a:lnTo>
                    <a:pt x="92202" y="778738"/>
                  </a:lnTo>
                  <a:lnTo>
                    <a:pt x="85966" y="776300"/>
                  </a:lnTo>
                  <a:lnTo>
                    <a:pt x="72110" y="783780"/>
                  </a:lnTo>
                  <a:lnTo>
                    <a:pt x="62268" y="793991"/>
                  </a:lnTo>
                  <a:lnTo>
                    <a:pt x="56324" y="806513"/>
                  </a:lnTo>
                  <a:lnTo>
                    <a:pt x="54165" y="820928"/>
                  </a:lnTo>
                  <a:lnTo>
                    <a:pt x="66040" y="817753"/>
                  </a:lnTo>
                  <a:lnTo>
                    <a:pt x="78613" y="814158"/>
                  </a:lnTo>
                  <a:lnTo>
                    <a:pt x="91528" y="809802"/>
                  </a:lnTo>
                  <a:lnTo>
                    <a:pt x="104444" y="804329"/>
                  </a:lnTo>
                  <a:lnTo>
                    <a:pt x="108089" y="800519"/>
                  </a:lnTo>
                  <a:lnTo>
                    <a:pt x="116217" y="793534"/>
                  </a:lnTo>
                  <a:lnTo>
                    <a:pt x="122364" y="790219"/>
                  </a:lnTo>
                  <a:close/>
                </a:path>
                <a:path w="767715" h="903604">
                  <a:moveTo>
                    <a:pt x="128028" y="29883"/>
                  </a:moveTo>
                  <a:lnTo>
                    <a:pt x="125006" y="30391"/>
                  </a:lnTo>
                  <a:lnTo>
                    <a:pt x="119875" y="31623"/>
                  </a:lnTo>
                  <a:lnTo>
                    <a:pt x="114617" y="36893"/>
                  </a:lnTo>
                  <a:lnTo>
                    <a:pt x="118237" y="36601"/>
                  </a:lnTo>
                  <a:lnTo>
                    <a:pt x="125552" y="33350"/>
                  </a:lnTo>
                  <a:lnTo>
                    <a:pt x="128028" y="29883"/>
                  </a:lnTo>
                  <a:close/>
                </a:path>
                <a:path w="767715" h="903604">
                  <a:moveTo>
                    <a:pt x="128498" y="854773"/>
                  </a:moveTo>
                  <a:lnTo>
                    <a:pt x="125209" y="854773"/>
                  </a:lnTo>
                  <a:lnTo>
                    <a:pt x="120840" y="856462"/>
                  </a:lnTo>
                  <a:lnTo>
                    <a:pt x="107340" y="890231"/>
                  </a:lnTo>
                  <a:lnTo>
                    <a:pt x="108610" y="890536"/>
                  </a:lnTo>
                  <a:lnTo>
                    <a:pt x="109880" y="891019"/>
                  </a:lnTo>
                  <a:lnTo>
                    <a:pt x="111125" y="891692"/>
                  </a:lnTo>
                  <a:lnTo>
                    <a:pt x="113093" y="889863"/>
                  </a:lnTo>
                  <a:lnTo>
                    <a:pt x="115087" y="888174"/>
                  </a:lnTo>
                  <a:lnTo>
                    <a:pt x="117475" y="886294"/>
                  </a:lnTo>
                  <a:lnTo>
                    <a:pt x="117640" y="884631"/>
                  </a:lnTo>
                  <a:lnTo>
                    <a:pt x="118922" y="876998"/>
                  </a:lnTo>
                  <a:lnTo>
                    <a:pt x="121170" y="869569"/>
                  </a:lnTo>
                  <a:lnTo>
                    <a:pt x="124358" y="862203"/>
                  </a:lnTo>
                  <a:lnTo>
                    <a:pt x="128498" y="854773"/>
                  </a:lnTo>
                  <a:close/>
                </a:path>
                <a:path w="767715" h="903604">
                  <a:moveTo>
                    <a:pt x="138112" y="778344"/>
                  </a:moveTo>
                  <a:lnTo>
                    <a:pt x="132803" y="780465"/>
                  </a:lnTo>
                  <a:lnTo>
                    <a:pt x="126377" y="781799"/>
                  </a:lnTo>
                  <a:lnTo>
                    <a:pt x="118960" y="782091"/>
                  </a:lnTo>
                  <a:lnTo>
                    <a:pt x="117830" y="782421"/>
                  </a:lnTo>
                  <a:lnTo>
                    <a:pt x="105511" y="788111"/>
                  </a:lnTo>
                  <a:lnTo>
                    <a:pt x="103339" y="788809"/>
                  </a:lnTo>
                  <a:lnTo>
                    <a:pt x="113868" y="788111"/>
                  </a:lnTo>
                  <a:lnTo>
                    <a:pt x="120345" y="787107"/>
                  </a:lnTo>
                  <a:lnTo>
                    <a:pt x="125552" y="786663"/>
                  </a:lnTo>
                  <a:lnTo>
                    <a:pt x="129514" y="783844"/>
                  </a:lnTo>
                  <a:lnTo>
                    <a:pt x="134924" y="780465"/>
                  </a:lnTo>
                  <a:lnTo>
                    <a:pt x="138112" y="778344"/>
                  </a:lnTo>
                  <a:close/>
                </a:path>
                <a:path w="767715" h="903604">
                  <a:moveTo>
                    <a:pt x="144259" y="822731"/>
                  </a:moveTo>
                  <a:lnTo>
                    <a:pt x="133731" y="827214"/>
                  </a:lnTo>
                  <a:lnTo>
                    <a:pt x="123393" y="833196"/>
                  </a:lnTo>
                  <a:lnTo>
                    <a:pt x="113411" y="839304"/>
                  </a:lnTo>
                  <a:lnTo>
                    <a:pt x="103987" y="844194"/>
                  </a:lnTo>
                  <a:lnTo>
                    <a:pt x="111099" y="835723"/>
                  </a:lnTo>
                  <a:lnTo>
                    <a:pt x="119595" y="827443"/>
                  </a:lnTo>
                  <a:lnTo>
                    <a:pt x="127355" y="820432"/>
                  </a:lnTo>
                  <a:lnTo>
                    <a:pt x="132321" y="815784"/>
                  </a:lnTo>
                  <a:lnTo>
                    <a:pt x="112064" y="820572"/>
                  </a:lnTo>
                  <a:lnTo>
                    <a:pt x="97066" y="830668"/>
                  </a:lnTo>
                  <a:lnTo>
                    <a:pt x="87757" y="847534"/>
                  </a:lnTo>
                  <a:lnTo>
                    <a:pt x="84556" y="872591"/>
                  </a:lnTo>
                  <a:lnTo>
                    <a:pt x="92798" y="865759"/>
                  </a:lnTo>
                  <a:lnTo>
                    <a:pt x="102108" y="859790"/>
                  </a:lnTo>
                  <a:lnTo>
                    <a:pt x="112623" y="854595"/>
                  </a:lnTo>
                  <a:lnTo>
                    <a:pt x="124472" y="850138"/>
                  </a:lnTo>
                  <a:lnTo>
                    <a:pt x="127990" y="845756"/>
                  </a:lnTo>
                  <a:lnTo>
                    <a:pt x="134150" y="837184"/>
                  </a:lnTo>
                  <a:lnTo>
                    <a:pt x="144259" y="822731"/>
                  </a:lnTo>
                  <a:close/>
                </a:path>
                <a:path w="767715" h="903604">
                  <a:moveTo>
                    <a:pt x="156514" y="839457"/>
                  </a:moveTo>
                  <a:lnTo>
                    <a:pt x="145300" y="845934"/>
                  </a:lnTo>
                  <a:lnTo>
                    <a:pt x="135432" y="855560"/>
                  </a:lnTo>
                  <a:lnTo>
                    <a:pt x="127685" y="867829"/>
                  </a:lnTo>
                  <a:lnTo>
                    <a:pt x="122834" y="882256"/>
                  </a:lnTo>
                  <a:lnTo>
                    <a:pt x="126949" y="879284"/>
                  </a:lnTo>
                  <a:lnTo>
                    <a:pt x="131635" y="876147"/>
                  </a:lnTo>
                  <a:lnTo>
                    <a:pt x="136817" y="872896"/>
                  </a:lnTo>
                  <a:lnTo>
                    <a:pt x="139585" y="863714"/>
                  </a:lnTo>
                  <a:lnTo>
                    <a:pt x="143776" y="855027"/>
                  </a:lnTo>
                  <a:lnTo>
                    <a:pt x="149415" y="846912"/>
                  </a:lnTo>
                  <a:lnTo>
                    <a:pt x="156514" y="839457"/>
                  </a:lnTo>
                  <a:close/>
                </a:path>
                <a:path w="767715" h="903604">
                  <a:moveTo>
                    <a:pt x="160210" y="806958"/>
                  </a:moveTo>
                  <a:lnTo>
                    <a:pt x="151587" y="809853"/>
                  </a:lnTo>
                  <a:lnTo>
                    <a:pt x="145224" y="812546"/>
                  </a:lnTo>
                  <a:lnTo>
                    <a:pt x="139065" y="814489"/>
                  </a:lnTo>
                  <a:lnTo>
                    <a:pt x="134569" y="818311"/>
                  </a:lnTo>
                  <a:lnTo>
                    <a:pt x="119875" y="831189"/>
                  </a:lnTo>
                  <a:lnTo>
                    <a:pt x="125857" y="827836"/>
                  </a:lnTo>
                  <a:lnTo>
                    <a:pt x="133477" y="823887"/>
                  </a:lnTo>
                  <a:lnTo>
                    <a:pt x="141516" y="820026"/>
                  </a:lnTo>
                  <a:lnTo>
                    <a:pt x="148704" y="816914"/>
                  </a:lnTo>
                  <a:lnTo>
                    <a:pt x="150914" y="815543"/>
                  </a:lnTo>
                  <a:lnTo>
                    <a:pt x="155892" y="810653"/>
                  </a:lnTo>
                  <a:lnTo>
                    <a:pt x="160210" y="806958"/>
                  </a:lnTo>
                  <a:close/>
                </a:path>
                <a:path w="767715" h="903604">
                  <a:moveTo>
                    <a:pt x="214414" y="832650"/>
                  </a:moveTo>
                  <a:lnTo>
                    <a:pt x="207238" y="831011"/>
                  </a:lnTo>
                  <a:lnTo>
                    <a:pt x="200012" y="830084"/>
                  </a:lnTo>
                  <a:lnTo>
                    <a:pt x="193090" y="829805"/>
                  </a:lnTo>
                  <a:lnTo>
                    <a:pt x="186778" y="830110"/>
                  </a:lnTo>
                  <a:lnTo>
                    <a:pt x="172097" y="834224"/>
                  </a:lnTo>
                  <a:lnTo>
                    <a:pt x="159486" y="842835"/>
                  </a:lnTo>
                  <a:lnTo>
                    <a:pt x="149504" y="854862"/>
                  </a:lnTo>
                  <a:lnTo>
                    <a:pt x="142735" y="869264"/>
                  </a:lnTo>
                  <a:lnTo>
                    <a:pt x="178727" y="849541"/>
                  </a:lnTo>
                  <a:lnTo>
                    <a:pt x="183756" y="845540"/>
                  </a:lnTo>
                  <a:lnTo>
                    <a:pt x="189890" y="842492"/>
                  </a:lnTo>
                  <a:lnTo>
                    <a:pt x="197040" y="840600"/>
                  </a:lnTo>
                  <a:lnTo>
                    <a:pt x="202501" y="838022"/>
                  </a:lnTo>
                  <a:lnTo>
                    <a:pt x="214414" y="832650"/>
                  </a:lnTo>
                  <a:close/>
                </a:path>
                <a:path w="767715" h="903604">
                  <a:moveTo>
                    <a:pt x="216281" y="220738"/>
                  </a:moveTo>
                  <a:lnTo>
                    <a:pt x="207391" y="169519"/>
                  </a:lnTo>
                  <a:lnTo>
                    <a:pt x="174815" y="129425"/>
                  </a:lnTo>
                  <a:lnTo>
                    <a:pt x="129819" y="101892"/>
                  </a:lnTo>
                  <a:lnTo>
                    <a:pt x="115366" y="93345"/>
                  </a:lnTo>
                  <a:lnTo>
                    <a:pt x="79540" y="62915"/>
                  </a:lnTo>
                  <a:lnTo>
                    <a:pt x="51384" y="15303"/>
                  </a:lnTo>
                  <a:lnTo>
                    <a:pt x="47701" y="12280"/>
                  </a:lnTo>
                  <a:lnTo>
                    <a:pt x="42773" y="12966"/>
                  </a:lnTo>
                  <a:lnTo>
                    <a:pt x="39433" y="16611"/>
                  </a:lnTo>
                  <a:lnTo>
                    <a:pt x="40500" y="22491"/>
                  </a:lnTo>
                  <a:lnTo>
                    <a:pt x="77177" y="68491"/>
                  </a:lnTo>
                  <a:lnTo>
                    <a:pt x="107911" y="97129"/>
                  </a:lnTo>
                  <a:lnTo>
                    <a:pt x="121729" y="106692"/>
                  </a:lnTo>
                  <a:lnTo>
                    <a:pt x="115354" y="106413"/>
                  </a:lnTo>
                  <a:lnTo>
                    <a:pt x="108204" y="106489"/>
                  </a:lnTo>
                  <a:lnTo>
                    <a:pt x="91300" y="108127"/>
                  </a:lnTo>
                  <a:lnTo>
                    <a:pt x="76022" y="112077"/>
                  </a:lnTo>
                  <a:lnTo>
                    <a:pt x="61391" y="116624"/>
                  </a:lnTo>
                  <a:lnTo>
                    <a:pt x="46456" y="120078"/>
                  </a:lnTo>
                  <a:lnTo>
                    <a:pt x="33959" y="121031"/>
                  </a:lnTo>
                  <a:lnTo>
                    <a:pt x="22161" y="119900"/>
                  </a:lnTo>
                  <a:lnTo>
                    <a:pt x="10883" y="116509"/>
                  </a:lnTo>
                  <a:lnTo>
                    <a:pt x="0" y="110693"/>
                  </a:lnTo>
                  <a:lnTo>
                    <a:pt x="9664" y="124206"/>
                  </a:lnTo>
                  <a:lnTo>
                    <a:pt x="23241" y="133375"/>
                  </a:lnTo>
                  <a:lnTo>
                    <a:pt x="38531" y="138125"/>
                  </a:lnTo>
                  <a:lnTo>
                    <a:pt x="53352" y="138341"/>
                  </a:lnTo>
                  <a:lnTo>
                    <a:pt x="69532" y="131838"/>
                  </a:lnTo>
                  <a:lnTo>
                    <a:pt x="84569" y="121856"/>
                  </a:lnTo>
                  <a:lnTo>
                    <a:pt x="106540" y="113538"/>
                  </a:lnTo>
                  <a:lnTo>
                    <a:pt x="130657" y="112572"/>
                  </a:lnTo>
                  <a:lnTo>
                    <a:pt x="147243" y="122783"/>
                  </a:lnTo>
                  <a:lnTo>
                    <a:pt x="149161" y="124358"/>
                  </a:lnTo>
                  <a:lnTo>
                    <a:pt x="135001" y="122834"/>
                  </a:lnTo>
                  <a:lnTo>
                    <a:pt x="119176" y="124345"/>
                  </a:lnTo>
                  <a:lnTo>
                    <a:pt x="105041" y="130479"/>
                  </a:lnTo>
                  <a:lnTo>
                    <a:pt x="99402" y="137096"/>
                  </a:lnTo>
                  <a:lnTo>
                    <a:pt x="97053" y="145935"/>
                  </a:lnTo>
                  <a:lnTo>
                    <a:pt x="97561" y="155194"/>
                  </a:lnTo>
                  <a:lnTo>
                    <a:pt x="100533" y="163080"/>
                  </a:lnTo>
                  <a:lnTo>
                    <a:pt x="112280" y="143967"/>
                  </a:lnTo>
                  <a:lnTo>
                    <a:pt x="130746" y="135204"/>
                  </a:lnTo>
                  <a:lnTo>
                    <a:pt x="151828" y="133718"/>
                  </a:lnTo>
                  <a:lnTo>
                    <a:pt x="162496" y="135178"/>
                  </a:lnTo>
                  <a:lnTo>
                    <a:pt x="169938" y="141224"/>
                  </a:lnTo>
                  <a:lnTo>
                    <a:pt x="190080" y="166370"/>
                  </a:lnTo>
                  <a:lnTo>
                    <a:pt x="206057" y="194208"/>
                  </a:lnTo>
                  <a:lnTo>
                    <a:pt x="216281" y="220738"/>
                  </a:lnTo>
                  <a:close/>
                </a:path>
                <a:path w="767715" h="903604">
                  <a:moveTo>
                    <a:pt x="217919" y="223634"/>
                  </a:moveTo>
                  <a:lnTo>
                    <a:pt x="207822" y="247434"/>
                  </a:lnTo>
                  <a:lnTo>
                    <a:pt x="192684" y="265620"/>
                  </a:lnTo>
                  <a:lnTo>
                    <a:pt x="172859" y="274840"/>
                  </a:lnTo>
                  <a:lnTo>
                    <a:pt x="148704" y="271805"/>
                  </a:lnTo>
                  <a:lnTo>
                    <a:pt x="158064" y="283832"/>
                  </a:lnTo>
                  <a:lnTo>
                    <a:pt x="173291" y="289712"/>
                  </a:lnTo>
                  <a:lnTo>
                    <a:pt x="190779" y="288925"/>
                  </a:lnTo>
                  <a:lnTo>
                    <a:pt x="206946" y="280936"/>
                  </a:lnTo>
                  <a:lnTo>
                    <a:pt x="209727" y="274281"/>
                  </a:lnTo>
                  <a:lnTo>
                    <a:pt x="212140" y="266585"/>
                  </a:lnTo>
                  <a:lnTo>
                    <a:pt x="213982" y="259156"/>
                  </a:lnTo>
                  <a:lnTo>
                    <a:pt x="215099" y="253326"/>
                  </a:lnTo>
                  <a:lnTo>
                    <a:pt x="213474" y="256641"/>
                  </a:lnTo>
                  <a:lnTo>
                    <a:pt x="208521" y="264274"/>
                  </a:lnTo>
                  <a:lnTo>
                    <a:pt x="200050" y="272846"/>
                  </a:lnTo>
                  <a:lnTo>
                    <a:pt x="187896" y="278930"/>
                  </a:lnTo>
                  <a:lnTo>
                    <a:pt x="199605" y="270306"/>
                  </a:lnTo>
                  <a:lnTo>
                    <a:pt x="209080" y="256933"/>
                  </a:lnTo>
                  <a:lnTo>
                    <a:pt x="215468" y="240741"/>
                  </a:lnTo>
                  <a:lnTo>
                    <a:pt x="217919" y="223634"/>
                  </a:lnTo>
                  <a:close/>
                </a:path>
                <a:path w="767715" h="903604">
                  <a:moveTo>
                    <a:pt x="239217" y="178498"/>
                  </a:moveTo>
                  <a:lnTo>
                    <a:pt x="223799" y="133159"/>
                  </a:lnTo>
                  <a:lnTo>
                    <a:pt x="191909" y="89230"/>
                  </a:lnTo>
                  <a:lnTo>
                    <a:pt x="159626" y="65062"/>
                  </a:lnTo>
                  <a:lnTo>
                    <a:pt x="171881" y="79730"/>
                  </a:lnTo>
                  <a:lnTo>
                    <a:pt x="184899" y="97015"/>
                  </a:lnTo>
                  <a:lnTo>
                    <a:pt x="197726" y="115798"/>
                  </a:lnTo>
                  <a:lnTo>
                    <a:pt x="209461" y="134988"/>
                  </a:lnTo>
                  <a:lnTo>
                    <a:pt x="189699" y="122694"/>
                  </a:lnTo>
                  <a:lnTo>
                    <a:pt x="167195" y="107264"/>
                  </a:lnTo>
                  <a:lnTo>
                    <a:pt x="146189" y="91706"/>
                  </a:lnTo>
                  <a:lnTo>
                    <a:pt x="130937" y="79032"/>
                  </a:lnTo>
                  <a:lnTo>
                    <a:pt x="135940" y="86309"/>
                  </a:lnTo>
                  <a:lnTo>
                    <a:pt x="142316" y="94551"/>
                  </a:lnTo>
                  <a:lnTo>
                    <a:pt x="148907" y="102400"/>
                  </a:lnTo>
                  <a:lnTo>
                    <a:pt x="154571" y="108419"/>
                  </a:lnTo>
                  <a:lnTo>
                    <a:pt x="165100" y="115671"/>
                  </a:lnTo>
                  <a:lnTo>
                    <a:pt x="176085" y="124053"/>
                  </a:lnTo>
                  <a:lnTo>
                    <a:pt x="186410" y="132740"/>
                  </a:lnTo>
                  <a:lnTo>
                    <a:pt x="194970" y="140919"/>
                  </a:lnTo>
                  <a:lnTo>
                    <a:pt x="207987" y="148488"/>
                  </a:lnTo>
                  <a:lnTo>
                    <a:pt x="219583" y="157403"/>
                  </a:lnTo>
                  <a:lnTo>
                    <a:pt x="229946" y="167462"/>
                  </a:lnTo>
                  <a:lnTo>
                    <a:pt x="239217" y="178498"/>
                  </a:lnTo>
                  <a:close/>
                </a:path>
                <a:path w="767715" h="903604">
                  <a:moveTo>
                    <a:pt x="240614" y="303796"/>
                  </a:moveTo>
                  <a:lnTo>
                    <a:pt x="239610" y="307632"/>
                  </a:lnTo>
                  <a:lnTo>
                    <a:pt x="237744" y="311886"/>
                  </a:lnTo>
                  <a:lnTo>
                    <a:pt x="235407" y="316255"/>
                  </a:lnTo>
                  <a:lnTo>
                    <a:pt x="238213" y="316255"/>
                  </a:lnTo>
                  <a:lnTo>
                    <a:pt x="239217" y="312064"/>
                  </a:lnTo>
                  <a:lnTo>
                    <a:pt x="240068" y="307848"/>
                  </a:lnTo>
                  <a:lnTo>
                    <a:pt x="240614" y="303796"/>
                  </a:lnTo>
                  <a:close/>
                </a:path>
                <a:path w="767715" h="903604">
                  <a:moveTo>
                    <a:pt x="244817" y="256451"/>
                  </a:moveTo>
                  <a:lnTo>
                    <a:pt x="242900" y="233273"/>
                  </a:lnTo>
                  <a:lnTo>
                    <a:pt x="241096" y="255422"/>
                  </a:lnTo>
                  <a:lnTo>
                    <a:pt x="239229" y="267284"/>
                  </a:lnTo>
                  <a:lnTo>
                    <a:pt x="235889" y="278752"/>
                  </a:lnTo>
                  <a:lnTo>
                    <a:pt x="237540" y="267284"/>
                  </a:lnTo>
                  <a:lnTo>
                    <a:pt x="238531" y="254711"/>
                  </a:lnTo>
                  <a:lnTo>
                    <a:pt x="238772" y="242874"/>
                  </a:lnTo>
                  <a:lnTo>
                    <a:pt x="238201" y="233629"/>
                  </a:lnTo>
                  <a:lnTo>
                    <a:pt x="234010" y="257683"/>
                  </a:lnTo>
                  <a:lnTo>
                    <a:pt x="228231" y="279590"/>
                  </a:lnTo>
                  <a:lnTo>
                    <a:pt x="220522" y="299161"/>
                  </a:lnTo>
                  <a:lnTo>
                    <a:pt x="210527" y="316255"/>
                  </a:lnTo>
                  <a:lnTo>
                    <a:pt x="232067" y="316255"/>
                  </a:lnTo>
                  <a:lnTo>
                    <a:pt x="239318" y="297942"/>
                  </a:lnTo>
                  <a:lnTo>
                    <a:pt x="243586" y="278003"/>
                  </a:lnTo>
                  <a:lnTo>
                    <a:pt x="244817" y="256451"/>
                  </a:lnTo>
                  <a:close/>
                </a:path>
                <a:path w="767715" h="903604">
                  <a:moveTo>
                    <a:pt x="248564" y="109550"/>
                  </a:moveTo>
                  <a:lnTo>
                    <a:pt x="226352" y="74307"/>
                  </a:lnTo>
                  <a:lnTo>
                    <a:pt x="201295" y="51282"/>
                  </a:lnTo>
                  <a:lnTo>
                    <a:pt x="193662" y="50317"/>
                  </a:lnTo>
                  <a:lnTo>
                    <a:pt x="179057" y="47879"/>
                  </a:lnTo>
                  <a:lnTo>
                    <a:pt x="208292" y="77330"/>
                  </a:lnTo>
                  <a:lnTo>
                    <a:pt x="227672" y="94691"/>
                  </a:lnTo>
                  <a:lnTo>
                    <a:pt x="248564" y="109550"/>
                  </a:lnTo>
                  <a:close/>
                </a:path>
                <a:path w="767715" h="903604">
                  <a:moveTo>
                    <a:pt x="257530" y="229590"/>
                  </a:moveTo>
                  <a:lnTo>
                    <a:pt x="255130" y="165569"/>
                  </a:lnTo>
                  <a:lnTo>
                    <a:pt x="224180" y="127190"/>
                  </a:lnTo>
                  <a:lnTo>
                    <a:pt x="230924" y="144665"/>
                  </a:lnTo>
                  <a:lnTo>
                    <a:pt x="236931" y="161505"/>
                  </a:lnTo>
                  <a:lnTo>
                    <a:pt x="242328" y="178904"/>
                  </a:lnTo>
                  <a:lnTo>
                    <a:pt x="247269" y="198069"/>
                  </a:lnTo>
                  <a:lnTo>
                    <a:pt x="239369" y="184188"/>
                  </a:lnTo>
                  <a:lnTo>
                    <a:pt x="226999" y="169214"/>
                  </a:lnTo>
                  <a:lnTo>
                    <a:pt x="212890" y="155917"/>
                  </a:lnTo>
                  <a:lnTo>
                    <a:pt x="199783" y="147066"/>
                  </a:lnTo>
                  <a:lnTo>
                    <a:pt x="204203" y="153466"/>
                  </a:lnTo>
                  <a:lnTo>
                    <a:pt x="208432" y="160515"/>
                  </a:lnTo>
                  <a:lnTo>
                    <a:pt x="212166" y="167843"/>
                  </a:lnTo>
                  <a:lnTo>
                    <a:pt x="215099" y="175069"/>
                  </a:lnTo>
                  <a:lnTo>
                    <a:pt x="221361" y="205232"/>
                  </a:lnTo>
                  <a:lnTo>
                    <a:pt x="222923" y="240411"/>
                  </a:lnTo>
                  <a:lnTo>
                    <a:pt x="220294" y="275221"/>
                  </a:lnTo>
                  <a:lnTo>
                    <a:pt x="214033" y="304304"/>
                  </a:lnTo>
                  <a:lnTo>
                    <a:pt x="225996" y="275793"/>
                  </a:lnTo>
                  <a:lnTo>
                    <a:pt x="233324" y="248412"/>
                  </a:lnTo>
                  <a:lnTo>
                    <a:pt x="235521" y="221843"/>
                  </a:lnTo>
                  <a:lnTo>
                    <a:pt x="232117" y="195783"/>
                  </a:lnTo>
                  <a:lnTo>
                    <a:pt x="240957" y="215188"/>
                  </a:lnTo>
                  <a:lnTo>
                    <a:pt x="246583" y="240360"/>
                  </a:lnTo>
                  <a:lnTo>
                    <a:pt x="249796" y="267322"/>
                  </a:lnTo>
                  <a:lnTo>
                    <a:pt x="251358" y="292150"/>
                  </a:lnTo>
                  <a:lnTo>
                    <a:pt x="255562" y="263664"/>
                  </a:lnTo>
                  <a:lnTo>
                    <a:pt x="257530" y="229590"/>
                  </a:lnTo>
                  <a:close/>
                </a:path>
                <a:path w="767715" h="903604">
                  <a:moveTo>
                    <a:pt x="259943" y="790181"/>
                  </a:moveTo>
                  <a:lnTo>
                    <a:pt x="216611" y="777836"/>
                  </a:lnTo>
                  <a:lnTo>
                    <a:pt x="209219" y="774738"/>
                  </a:lnTo>
                  <a:lnTo>
                    <a:pt x="209219" y="810691"/>
                  </a:lnTo>
                  <a:lnTo>
                    <a:pt x="203428" y="811314"/>
                  </a:lnTo>
                  <a:lnTo>
                    <a:pt x="189928" y="813752"/>
                  </a:lnTo>
                  <a:lnTo>
                    <a:pt x="177749" y="816432"/>
                  </a:lnTo>
                  <a:lnTo>
                    <a:pt x="170065" y="818451"/>
                  </a:lnTo>
                  <a:lnTo>
                    <a:pt x="177546" y="812901"/>
                  </a:lnTo>
                  <a:lnTo>
                    <a:pt x="186436" y="808316"/>
                  </a:lnTo>
                  <a:lnTo>
                    <a:pt x="195237" y="804773"/>
                  </a:lnTo>
                  <a:lnTo>
                    <a:pt x="201676" y="802563"/>
                  </a:lnTo>
                  <a:lnTo>
                    <a:pt x="203911" y="804862"/>
                  </a:lnTo>
                  <a:lnTo>
                    <a:pt x="189369" y="809955"/>
                  </a:lnTo>
                  <a:lnTo>
                    <a:pt x="206273" y="807300"/>
                  </a:lnTo>
                  <a:lnTo>
                    <a:pt x="208064" y="809129"/>
                  </a:lnTo>
                  <a:lnTo>
                    <a:pt x="209219" y="810691"/>
                  </a:lnTo>
                  <a:lnTo>
                    <a:pt x="209219" y="774738"/>
                  </a:lnTo>
                  <a:lnTo>
                    <a:pt x="205130" y="773010"/>
                  </a:lnTo>
                  <a:lnTo>
                    <a:pt x="191592" y="766559"/>
                  </a:lnTo>
                  <a:lnTo>
                    <a:pt x="179654" y="760082"/>
                  </a:lnTo>
                  <a:lnTo>
                    <a:pt x="179654" y="780846"/>
                  </a:lnTo>
                  <a:lnTo>
                    <a:pt x="171945" y="784593"/>
                  </a:lnTo>
                  <a:lnTo>
                    <a:pt x="171310" y="784783"/>
                  </a:lnTo>
                  <a:lnTo>
                    <a:pt x="163195" y="787730"/>
                  </a:lnTo>
                  <a:lnTo>
                    <a:pt x="151752" y="792518"/>
                  </a:lnTo>
                  <a:lnTo>
                    <a:pt x="145694" y="795020"/>
                  </a:lnTo>
                  <a:lnTo>
                    <a:pt x="137071" y="798004"/>
                  </a:lnTo>
                  <a:lnTo>
                    <a:pt x="144233" y="792505"/>
                  </a:lnTo>
                  <a:lnTo>
                    <a:pt x="152019" y="787031"/>
                  </a:lnTo>
                  <a:lnTo>
                    <a:pt x="159791" y="781824"/>
                  </a:lnTo>
                  <a:lnTo>
                    <a:pt x="167373" y="776833"/>
                  </a:lnTo>
                  <a:lnTo>
                    <a:pt x="171881" y="773684"/>
                  </a:lnTo>
                  <a:lnTo>
                    <a:pt x="174650" y="776236"/>
                  </a:lnTo>
                  <a:lnTo>
                    <a:pt x="172491" y="777405"/>
                  </a:lnTo>
                  <a:lnTo>
                    <a:pt x="166014" y="781138"/>
                  </a:lnTo>
                  <a:lnTo>
                    <a:pt x="159537" y="784999"/>
                  </a:lnTo>
                  <a:lnTo>
                    <a:pt x="152971" y="789038"/>
                  </a:lnTo>
                  <a:lnTo>
                    <a:pt x="161315" y="785876"/>
                  </a:lnTo>
                  <a:lnTo>
                    <a:pt x="168656" y="782815"/>
                  </a:lnTo>
                  <a:lnTo>
                    <a:pt x="175831" y="779399"/>
                  </a:lnTo>
                  <a:lnTo>
                    <a:pt x="177253" y="778637"/>
                  </a:lnTo>
                  <a:lnTo>
                    <a:pt x="179654" y="780846"/>
                  </a:lnTo>
                  <a:lnTo>
                    <a:pt x="179654" y="760082"/>
                  </a:lnTo>
                  <a:lnTo>
                    <a:pt x="179209" y="759828"/>
                  </a:lnTo>
                  <a:lnTo>
                    <a:pt x="168186" y="752995"/>
                  </a:lnTo>
                  <a:lnTo>
                    <a:pt x="158737" y="746213"/>
                  </a:lnTo>
                  <a:lnTo>
                    <a:pt x="157822" y="745515"/>
                  </a:lnTo>
                  <a:lnTo>
                    <a:pt x="155295" y="743445"/>
                  </a:lnTo>
                  <a:lnTo>
                    <a:pt x="150837" y="741438"/>
                  </a:lnTo>
                  <a:lnTo>
                    <a:pt x="147281" y="745007"/>
                  </a:lnTo>
                  <a:lnTo>
                    <a:pt x="143116" y="748284"/>
                  </a:lnTo>
                  <a:lnTo>
                    <a:pt x="139179" y="749871"/>
                  </a:lnTo>
                  <a:lnTo>
                    <a:pt x="141630" y="747750"/>
                  </a:lnTo>
                  <a:lnTo>
                    <a:pt x="144957" y="744359"/>
                  </a:lnTo>
                  <a:lnTo>
                    <a:pt x="148259" y="740295"/>
                  </a:lnTo>
                  <a:lnTo>
                    <a:pt x="144729" y="738720"/>
                  </a:lnTo>
                  <a:lnTo>
                    <a:pt x="137845" y="735736"/>
                  </a:lnTo>
                  <a:lnTo>
                    <a:pt x="127406" y="748512"/>
                  </a:lnTo>
                  <a:lnTo>
                    <a:pt x="114554" y="756183"/>
                  </a:lnTo>
                  <a:lnTo>
                    <a:pt x="101130" y="759650"/>
                  </a:lnTo>
                  <a:lnTo>
                    <a:pt x="88976" y="759802"/>
                  </a:lnTo>
                  <a:lnTo>
                    <a:pt x="99669" y="765733"/>
                  </a:lnTo>
                  <a:lnTo>
                    <a:pt x="112623" y="768845"/>
                  </a:lnTo>
                  <a:lnTo>
                    <a:pt x="126873" y="768565"/>
                  </a:lnTo>
                  <a:lnTo>
                    <a:pt x="141516" y="764349"/>
                  </a:lnTo>
                  <a:lnTo>
                    <a:pt x="122631" y="771639"/>
                  </a:lnTo>
                  <a:lnTo>
                    <a:pt x="104622" y="771385"/>
                  </a:lnTo>
                  <a:lnTo>
                    <a:pt x="89255" y="766318"/>
                  </a:lnTo>
                  <a:lnTo>
                    <a:pt x="78270" y="759193"/>
                  </a:lnTo>
                  <a:lnTo>
                    <a:pt x="87312" y="769810"/>
                  </a:lnTo>
                  <a:lnTo>
                    <a:pt x="102603" y="776833"/>
                  </a:lnTo>
                  <a:lnTo>
                    <a:pt x="122313" y="778535"/>
                  </a:lnTo>
                  <a:lnTo>
                    <a:pt x="144614" y="773226"/>
                  </a:lnTo>
                  <a:lnTo>
                    <a:pt x="161302" y="764006"/>
                  </a:lnTo>
                  <a:lnTo>
                    <a:pt x="164109" y="766559"/>
                  </a:lnTo>
                  <a:lnTo>
                    <a:pt x="163017" y="767397"/>
                  </a:lnTo>
                  <a:lnTo>
                    <a:pt x="162433" y="767715"/>
                  </a:lnTo>
                  <a:lnTo>
                    <a:pt x="147650" y="776008"/>
                  </a:lnTo>
                  <a:lnTo>
                    <a:pt x="130009" y="787374"/>
                  </a:lnTo>
                  <a:lnTo>
                    <a:pt x="112903" y="800925"/>
                  </a:lnTo>
                  <a:lnTo>
                    <a:pt x="99720" y="815784"/>
                  </a:lnTo>
                  <a:lnTo>
                    <a:pt x="114173" y="814743"/>
                  </a:lnTo>
                  <a:lnTo>
                    <a:pt x="155778" y="805065"/>
                  </a:lnTo>
                  <a:lnTo>
                    <a:pt x="186931" y="787539"/>
                  </a:lnTo>
                  <a:lnTo>
                    <a:pt x="188429" y="788911"/>
                  </a:lnTo>
                  <a:lnTo>
                    <a:pt x="189585" y="790105"/>
                  </a:lnTo>
                  <a:lnTo>
                    <a:pt x="182333" y="793927"/>
                  </a:lnTo>
                  <a:lnTo>
                    <a:pt x="171081" y="802195"/>
                  </a:lnTo>
                  <a:lnTo>
                    <a:pt x="155956" y="816457"/>
                  </a:lnTo>
                  <a:lnTo>
                    <a:pt x="140919" y="833716"/>
                  </a:lnTo>
                  <a:lnTo>
                    <a:pt x="130441" y="850658"/>
                  </a:lnTo>
                  <a:lnTo>
                    <a:pt x="152273" y="835736"/>
                  </a:lnTo>
                  <a:lnTo>
                    <a:pt x="175374" y="827379"/>
                  </a:lnTo>
                  <a:lnTo>
                    <a:pt x="198450" y="825525"/>
                  </a:lnTo>
                  <a:lnTo>
                    <a:pt x="220230" y="830084"/>
                  </a:lnTo>
                  <a:lnTo>
                    <a:pt x="224002" y="828459"/>
                  </a:lnTo>
                  <a:lnTo>
                    <a:pt x="230479" y="825703"/>
                  </a:lnTo>
                  <a:lnTo>
                    <a:pt x="231406" y="816749"/>
                  </a:lnTo>
                  <a:lnTo>
                    <a:pt x="232371" y="807135"/>
                  </a:lnTo>
                  <a:lnTo>
                    <a:pt x="233159" y="801636"/>
                  </a:lnTo>
                  <a:lnTo>
                    <a:pt x="241312" y="802233"/>
                  </a:lnTo>
                  <a:lnTo>
                    <a:pt x="244271" y="801636"/>
                  </a:lnTo>
                  <a:lnTo>
                    <a:pt x="248234" y="800823"/>
                  </a:lnTo>
                  <a:lnTo>
                    <a:pt x="254317" y="796950"/>
                  </a:lnTo>
                  <a:lnTo>
                    <a:pt x="259943" y="790181"/>
                  </a:lnTo>
                  <a:close/>
                </a:path>
                <a:path w="767715" h="903604">
                  <a:moveTo>
                    <a:pt x="261556" y="295173"/>
                  </a:moveTo>
                  <a:lnTo>
                    <a:pt x="260350" y="282130"/>
                  </a:lnTo>
                  <a:lnTo>
                    <a:pt x="257721" y="266992"/>
                  </a:lnTo>
                  <a:lnTo>
                    <a:pt x="256184" y="279933"/>
                  </a:lnTo>
                  <a:lnTo>
                    <a:pt x="254419" y="291439"/>
                  </a:lnTo>
                  <a:lnTo>
                    <a:pt x="251980" y="302996"/>
                  </a:lnTo>
                  <a:lnTo>
                    <a:pt x="248373" y="316077"/>
                  </a:lnTo>
                  <a:lnTo>
                    <a:pt x="248653" y="300482"/>
                  </a:lnTo>
                  <a:lnTo>
                    <a:pt x="248005" y="285483"/>
                  </a:lnTo>
                  <a:lnTo>
                    <a:pt x="246672" y="268579"/>
                  </a:lnTo>
                  <a:lnTo>
                    <a:pt x="246265" y="279336"/>
                  </a:lnTo>
                  <a:lnTo>
                    <a:pt x="245160" y="291274"/>
                  </a:lnTo>
                  <a:lnTo>
                    <a:pt x="243471" y="303771"/>
                  </a:lnTo>
                  <a:lnTo>
                    <a:pt x="241363" y="316255"/>
                  </a:lnTo>
                  <a:lnTo>
                    <a:pt x="260248" y="316255"/>
                  </a:lnTo>
                  <a:lnTo>
                    <a:pt x="261480" y="306451"/>
                  </a:lnTo>
                  <a:lnTo>
                    <a:pt x="261556" y="295173"/>
                  </a:lnTo>
                  <a:close/>
                </a:path>
                <a:path w="767715" h="903604">
                  <a:moveTo>
                    <a:pt x="261594" y="0"/>
                  </a:moveTo>
                  <a:lnTo>
                    <a:pt x="256184" y="2006"/>
                  </a:lnTo>
                  <a:lnTo>
                    <a:pt x="249072" y="3492"/>
                  </a:lnTo>
                  <a:lnTo>
                    <a:pt x="202285" y="3530"/>
                  </a:lnTo>
                  <a:lnTo>
                    <a:pt x="95948" y="1714"/>
                  </a:lnTo>
                  <a:lnTo>
                    <a:pt x="58686" y="1244"/>
                  </a:lnTo>
                  <a:lnTo>
                    <a:pt x="56502" y="1333"/>
                  </a:lnTo>
                  <a:lnTo>
                    <a:pt x="53822" y="3022"/>
                  </a:lnTo>
                  <a:lnTo>
                    <a:pt x="55270" y="9144"/>
                  </a:lnTo>
                  <a:lnTo>
                    <a:pt x="74701" y="45161"/>
                  </a:lnTo>
                  <a:lnTo>
                    <a:pt x="99555" y="74841"/>
                  </a:lnTo>
                  <a:lnTo>
                    <a:pt x="141643" y="102146"/>
                  </a:lnTo>
                  <a:lnTo>
                    <a:pt x="149402" y="106006"/>
                  </a:lnTo>
                  <a:lnTo>
                    <a:pt x="140284" y="96367"/>
                  </a:lnTo>
                  <a:lnTo>
                    <a:pt x="131686" y="85229"/>
                  </a:lnTo>
                  <a:lnTo>
                    <a:pt x="124256" y="73634"/>
                  </a:lnTo>
                  <a:lnTo>
                    <a:pt x="118706" y="62611"/>
                  </a:lnTo>
                  <a:lnTo>
                    <a:pt x="135966" y="79489"/>
                  </a:lnTo>
                  <a:lnTo>
                    <a:pt x="156908" y="96735"/>
                  </a:lnTo>
                  <a:lnTo>
                    <a:pt x="178879" y="112509"/>
                  </a:lnTo>
                  <a:lnTo>
                    <a:pt x="199275" y="124955"/>
                  </a:lnTo>
                  <a:lnTo>
                    <a:pt x="189153" y="108292"/>
                  </a:lnTo>
                  <a:lnTo>
                    <a:pt x="174955" y="88226"/>
                  </a:lnTo>
                  <a:lnTo>
                    <a:pt x="158191" y="67868"/>
                  </a:lnTo>
                  <a:lnTo>
                    <a:pt x="140385" y="50330"/>
                  </a:lnTo>
                  <a:lnTo>
                    <a:pt x="163144" y="63474"/>
                  </a:lnTo>
                  <a:lnTo>
                    <a:pt x="184950" y="79222"/>
                  </a:lnTo>
                  <a:lnTo>
                    <a:pt x="204774" y="97612"/>
                  </a:lnTo>
                  <a:lnTo>
                    <a:pt x="221602" y="118706"/>
                  </a:lnTo>
                  <a:lnTo>
                    <a:pt x="214680" y="96202"/>
                  </a:lnTo>
                  <a:lnTo>
                    <a:pt x="201523" y="75399"/>
                  </a:lnTo>
                  <a:lnTo>
                    <a:pt x="184594" y="57200"/>
                  </a:lnTo>
                  <a:lnTo>
                    <a:pt x="166420" y="42494"/>
                  </a:lnTo>
                  <a:lnTo>
                    <a:pt x="190487" y="47358"/>
                  </a:lnTo>
                  <a:lnTo>
                    <a:pt x="213448" y="47498"/>
                  </a:lnTo>
                  <a:lnTo>
                    <a:pt x="233959" y="43002"/>
                  </a:lnTo>
                  <a:lnTo>
                    <a:pt x="250672" y="33947"/>
                  </a:lnTo>
                  <a:lnTo>
                    <a:pt x="237617" y="35915"/>
                  </a:lnTo>
                  <a:lnTo>
                    <a:pt x="223405" y="36055"/>
                  </a:lnTo>
                  <a:lnTo>
                    <a:pt x="209384" y="35064"/>
                  </a:lnTo>
                  <a:lnTo>
                    <a:pt x="196951" y="33642"/>
                  </a:lnTo>
                  <a:lnTo>
                    <a:pt x="178676" y="32105"/>
                  </a:lnTo>
                  <a:lnTo>
                    <a:pt x="127838" y="36957"/>
                  </a:lnTo>
                  <a:lnTo>
                    <a:pt x="86956" y="53657"/>
                  </a:lnTo>
                  <a:lnTo>
                    <a:pt x="82626" y="48768"/>
                  </a:lnTo>
                  <a:lnTo>
                    <a:pt x="77355" y="40754"/>
                  </a:lnTo>
                  <a:lnTo>
                    <a:pt x="72936" y="31496"/>
                  </a:lnTo>
                  <a:lnTo>
                    <a:pt x="71196" y="22885"/>
                  </a:lnTo>
                  <a:lnTo>
                    <a:pt x="87261" y="19964"/>
                  </a:lnTo>
                  <a:lnTo>
                    <a:pt x="103327" y="21463"/>
                  </a:lnTo>
                  <a:lnTo>
                    <a:pt x="127838" y="26962"/>
                  </a:lnTo>
                  <a:lnTo>
                    <a:pt x="158534" y="28905"/>
                  </a:lnTo>
                  <a:lnTo>
                    <a:pt x="215696" y="22123"/>
                  </a:lnTo>
                  <a:lnTo>
                    <a:pt x="256832" y="3429"/>
                  </a:lnTo>
                  <a:lnTo>
                    <a:pt x="261594" y="0"/>
                  </a:lnTo>
                  <a:close/>
                </a:path>
                <a:path w="767715" h="903604">
                  <a:moveTo>
                    <a:pt x="262953" y="315518"/>
                  </a:moveTo>
                  <a:lnTo>
                    <a:pt x="262940" y="314794"/>
                  </a:lnTo>
                  <a:lnTo>
                    <a:pt x="262915" y="314058"/>
                  </a:lnTo>
                  <a:lnTo>
                    <a:pt x="262775" y="314807"/>
                  </a:lnTo>
                  <a:lnTo>
                    <a:pt x="262623" y="315544"/>
                  </a:lnTo>
                  <a:lnTo>
                    <a:pt x="262470" y="316255"/>
                  </a:lnTo>
                  <a:lnTo>
                    <a:pt x="262953" y="316255"/>
                  </a:lnTo>
                  <a:lnTo>
                    <a:pt x="262953" y="315518"/>
                  </a:lnTo>
                  <a:close/>
                </a:path>
                <a:path w="767715" h="903604">
                  <a:moveTo>
                    <a:pt x="278625" y="192925"/>
                  </a:moveTo>
                  <a:lnTo>
                    <a:pt x="266573" y="150774"/>
                  </a:lnTo>
                  <a:lnTo>
                    <a:pt x="251320" y="113804"/>
                  </a:lnTo>
                  <a:lnTo>
                    <a:pt x="244462" y="109601"/>
                  </a:lnTo>
                  <a:lnTo>
                    <a:pt x="235877" y="103746"/>
                  </a:lnTo>
                  <a:lnTo>
                    <a:pt x="227469" y="97548"/>
                  </a:lnTo>
                  <a:lnTo>
                    <a:pt x="221119" y="92316"/>
                  </a:lnTo>
                  <a:lnTo>
                    <a:pt x="237363" y="115150"/>
                  </a:lnTo>
                  <a:lnTo>
                    <a:pt x="245719" y="127825"/>
                  </a:lnTo>
                  <a:lnTo>
                    <a:pt x="252755" y="140627"/>
                  </a:lnTo>
                  <a:lnTo>
                    <a:pt x="244360" y="130505"/>
                  </a:lnTo>
                  <a:lnTo>
                    <a:pt x="234302" y="116801"/>
                  </a:lnTo>
                  <a:lnTo>
                    <a:pt x="224548" y="103162"/>
                  </a:lnTo>
                  <a:lnTo>
                    <a:pt x="217055" y="93230"/>
                  </a:lnTo>
                  <a:lnTo>
                    <a:pt x="219583" y="100291"/>
                  </a:lnTo>
                  <a:lnTo>
                    <a:pt x="221970" y="107937"/>
                  </a:lnTo>
                  <a:lnTo>
                    <a:pt x="223697" y="115697"/>
                  </a:lnTo>
                  <a:lnTo>
                    <a:pt x="224180" y="123126"/>
                  </a:lnTo>
                  <a:lnTo>
                    <a:pt x="235508" y="134556"/>
                  </a:lnTo>
                  <a:lnTo>
                    <a:pt x="249389" y="151066"/>
                  </a:lnTo>
                  <a:lnTo>
                    <a:pt x="264274" y="171043"/>
                  </a:lnTo>
                  <a:lnTo>
                    <a:pt x="278625" y="192925"/>
                  </a:lnTo>
                  <a:close/>
                </a:path>
                <a:path w="767715" h="903604">
                  <a:moveTo>
                    <a:pt x="284073" y="315163"/>
                  </a:moveTo>
                  <a:lnTo>
                    <a:pt x="283743" y="311734"/>
                  </a:lnTo>
                  <a:lnTo>
                    <a:pt x="283324" y="308457"/>
                  </a:lnTo>
                  <a:lnTo>
                    <a:pt x="282867" y="305447"/>
                  </a:lnTo>
                  <a:lnTo>
                    <a:pt x="281470" y="308965"/>
                  </a:lnTo>
                  <a:lnTo>
                    <a:pt x="279895" y="312407"/>
                  </a:lnTo>
                  <a:lnTo>
                    <a:pt x="278295" y="315823"/>
                  </a:lnTo>
                  <a:lnTo>
                    <a:pt x="284073" y="315163"/>
                  </a:lnTo>
                  <a:close/>
                </a:path>
                <a:path w="767715" h="903604">
                  <a:moveTo>
                    <a:pt x="286512" y="727735"/>
                  </a:moveTo>
                  <a:lnTo>
                    <a:pt x="251841" y="699782"/>
                  </a:lnTo>
                  <a:lnTo>
                    <a:pt x="220078" y="667981"/>
                  </a:lnTo>
                  <a:lnTo>
                    <a:pt x="196329" y="638086"/>
                  </a:lnTo>
                  <a:lnTo>
                    <a:pt x="189712" y="628599"/>
                  </a:lnTo>
                  <a:lnTo>
                    <a:pt x="189649" y="648500"/>
                  </a:lnTo>
                  <a:lnTo>
                    <a:pt x="189293" y="668718"/>
                  </a:lnTo>
                  <a:lnTo>
                    <a:pt x="187921" y="688479"/>
                  </a:lnTo>
                  <a:lnTo>
                    <a:pt x="184797" y="706958"/>
                  </a:lnTo>
                  <a:lnTo>
                    <a:pt x="193014" y="710514"/>
                  </a:lnTo>
                  <a:lnTo>
                    <a:pt x="193840" y="710869"/>
                  </a:lnTo>
                  <a:lnTo>
                    <a:pt x="194551" y="711403"/>
                  </a:lnTo>
                  <a:lnTo>
                    <a:pt x="195122" y="712063"/>
                  </a:lnTo>
                  <a:lnTo>
                    <a:pt x="203504" y="714603"/>
                  </a:lnTo>
                  <a:lnTo>
                    <a:pt x="241795" y="730313"/>
                  </a:lnTo>
                  <a:lnTo>
                    <a:pt x="274853" y="750176"/>
                  </a:lnTo>
                  <a:lnTo>
                    <a:pt x="276834" y="751725"/>
                  </a:lnTo>
                  <a:lnTo>
                    <a:pt x="286512" y="727735"/>
                  </a:lnTo>
                  <a:close/>
                </a:path>
                <a:path w="767715" h="903604">
                  <a:moveTo>
                    <a:pt x="287934" y="268960"/>
                  </a:moveTo>
                  <a:lnTo>
                    <a:pt x="284619" y="255866"/>
                  </a:lnTo>
                  <a:lnTo>
                    <a:pt x="278688" y="237464"/>
                  </a:lnTo>
                  <a:lnTo>
                    <a:pt x="271792" y="218770"/>
                  </a:lnTo>
                  <a:lnTo>
                    <a:pt x="265569" y="204774"/>
                  </a:lnTo>
                  <a:lnTo>
                    <a:pt x="268160" y="217982"/>
                  </a:lnTo>
                  <a:lnTo>
                    <a:pt x="271094" y="235242"/>
                  </a:lnTo>
                  <a:lnTo>
                    <a:pt x="273380" y="253644"/>
                  </a:lnTo>
                  <a:lnTo>
                    <a:pt x="274027" y="270243"/>
                  </a:lnTo>
                  <a:lnTo>
                    <a:pt x="271729" y="252958"/>
                  </a:lnTo>
                  <a:lnTo>
                    <a:pt x="267804" y="233743"/>
                  </a:lnTo>
                  <a:lnTo>
                    <a:pt x="263613" y="216662"/>
                  </a:lnTo>
                  <a:lnTo>
                    <a:pt x="260527" y="205752"/>
                  </a:lnTo>
                  <a:lnTo>
                    <a:pt x="260946" y="218948"/>
                  </a:lnTo>
                  <a:lnTo>
                    <a:pt x="260667" y="233260"/>
                  </a:lnTo>
                  <a:lnTo>
                    <a:pt x="259803" y="247434"/>
                  </a:lnTo>
                  <a:lnTo>
                    <a:pt x="258470" y="260210"/>
                  </a:lnTo>
                  <a:lnTo>
                    <a:pt x="261454" y="272897"/>
                  </a:lnTo>
                  <a:lnTo>
                    <a:pt x="263766" y="286766"/>
                  </a:lnTo>
                  <a:lnTo>
                    <a:pt x="265315" y="301358"/>
                  </a:lnTo>
                  <a:lnTo>
                    <a:pt x="266039" y="316255"/>
                  </a:lnTo>
                  <a:lnTo>
                    <a:pt x="274942" y="316064"/>
                  </a:lnTo>
                  <a:lnTo>
                    <a:pt x="279311" y="305638"/>
                  </a:lnTo>
                  <a:lnTo>
                    <a:pt x="283184" y="294347"/>
                  </a:lnTo>
                  <a:lnTo>
                    <a:pt x="286181" y="282143"/>
                  </a:lnTo>
                  <a:lnTo>
                    <a:pt x="287934" y="268960"/>
                  </a:lnTo>
                  <a:close/>
                </a:path>
                <a:path w="767715" h="903604">
                  <a:moveTo>
                    <a:pt x="295630" y="312762"/>
                  </a:moveTo>
                  <a:lnTo>
                    <a:pt x="294995" y="302463"/>
                  </a:lnTo>
                  <a:lnTo>
                    <a:pt x="294144" y="294220"/>
                  </a:lnTo>
                  <a:lnTo>
                    <a:pt x="292595" y="285559"/>
                  </a:lnTo>
                  <a:lnTo>
                    <a:pt x="289966" y="275221"/>
                  </a:lnTo>
                  <a:lnTo>
                    <a:pt x="288988" y="281597"/>
                  </a:lnTo>
                  <a:lnTo>
                    <a:pt x="287896" y="288404"/>
                  </a:lnTo>
                  <a:lnTo>
                    <a:pt x="286664" y="295427"/>
                  </a:lnTo>
                  <a:lnTo>
                    <a:pt x="285292" y="302463"/>
                  </a:lnTo>
                  <a:lnTo>
                    <a:pt x="286080" y="306362"/>
                  </a:lnTo>
                  <a:lnTo>
                    <a:pt x="286689" y="310476"/>
                  </a:lnTo>
                  <a:lnTo>
                    <a:pt x="287159" y="314655"/>
                  </a:lnTo>
                  <a:lnTo>
                    <a:pt x="288823" y="314350"/>
                  </a:lnTo>
                  <a:lnTo>
                    <a:pt x="295630" y="312762"/>
                  </a:lnTo>
                  <a:close/>
                </a:path>
                <a:path w="767715" h="903604">
                  <a:moveTo>
                    <a:pt x="297586" y="252285"/>
                  </a:moveTo>
                  <a:lnTo>
                    <a:pt x="295643" y="216712"/>
                  </a:lnTo>
                  <a:lnTo>
                    <a:pt x="290296" y="187083"/>
                  </a:lnTo>
                  <a:lnTo>
                    <a:pt x="280911" y="163995"/>
                  </a:lnTo>
                  <a:lnTo>
                    <a:pt x="263194" y="130733"/>
                  </a:lnTo>
                  <a:lnTo>
                    <a:pt x="270040" y="150749"/>
                  </a:lnTo>
                  <a:lnTo>
                    <a:pt x="279120" y="180644"/>
                  </a:lnTo>
                  <a:lnTo>
                    <a:pt x="287210" y="210324"/>
                  </a:lnTo>
                  <a:lnTo>
                    <a:pt x="291071" y="229666"/>
                  </a:lnTo>
                  <a:lnTo>
                    <a:pt x="284111" y="211848"/>
                  </a:lnTo>
                  <a:lnTo>
                    <a:pt x="275869" y="195414"/>
                  </a:lnTo>
                  <a:lnTo>
                    <a:pt x="266814" y="180721"/>
                  </a:lnTo>
                  <a:lnTo>
                    <a:pt x="257441" y="168097"/>
                  </a:lnTo>
                  <a:lnTo>
                    <a:pt x="263499" y="189534"/>
                  </a:lnTo>
                  <a:lnTo>
                    <a:pt x="274548" y="217944"/>
                  </a:lnTo>
                  <a:lnTo>
                    <a:pt x="286880" y="252691"/>
                  </a:lnTo>
                  <a:lnTo>
                    <a:pt x="296748" y="293179"/>
                  </a:lnTo>
                  <a:lnTo>
                    <a:pt x="297586" y="252285"/>
                  </a:lnTo>
                  <a:close/>
                </a:path>
                <a:path w="767715" h="903604">
                  <a:moveTo>
                    <a:pt x="309778" y="307581"/>
                  </a:moveTo>
                  <a:lnTo>
                    <a:pt x="307416" y="292354"/>
                  </a:lnTo>
                  <a:lnTo>
                    <a:pt x="304330" y="277075"/>
                  </a:lnTo>
                  <a:lnTo>
                    <a:pt x="301663" y="265315"/>
                  </a:lnTo>
                  <a:lnTo>
                    <a:pt x="300520" y="260604"/>
                  </a:lnTo>
                  <a:lnTo>
                    <a:pt x="300494" y="272415"/>
                  </a:lnTo>
                  <a:lnTo>
                    <a:pt x="299783" y="285343"/>
                  </a:lnTo>
                  <a:lnTo>
                    <a:pt x="298564" y="298843"/>
                  </a:lnTo>
                  <a:lnTo>
                    <a:pt x="297027" y="312369"/>
                  </a:lnTo>
                  <a:lnTo>
                    <a:pt x="300507" y="311277"/>
                  </a:lnTo>
                  <a:lnTo>
                    <a:pt x="306527" y="309016"/>
                  </a:lnTo>
                  <a:lnTo>
                    <a:pt x="309778" y="307581"/>
                  </a:lnTo>
                  <a:close/>
                </a:path>
                <a:path w="767715" h="903604">
                  <a:moveTo>
                    <a:pt x="322694" y="88684"/>
                  </a:moveTo>
                  <a:lnTo>
                    <a:pt x="293814" y="85090"/>
                  </a:lnTo>
                  <a:lnTo>
                    <a:pt x="267614" y="75996"/>
                  </a:lnTo>
                  <a:lnTo>
                    <a:pt x="246824" y="63461"/>
                  </a:lnTo>
                  <a:lnTo>
                    <a:pt x="234200" y="49542"/>
                  </a:lnTo>
                  <a:lnTo>
                    <a:pt x="221792" y="51130"/>
                  </a:lnTo>
                  <a:lnTo>
                    <a:pt x="218757" y="51409"/>
                  </a:lnTo>
                  <a:lnTo>
                    <a:pt x="234061" y="68795"/>
                  </a:lnTo>
                  <a:lnTo>
                    <a:pt x="259054" y="83515"/>
                  </a:lnTo>
                  <a:lnTo>
                    <a:pt x="289877" y="91503"/>
                  </a:lnTo>
                  <a:lnTo>
                    <a:pt x="322694" y="88684"/>
                  </a:lnTo>
                  <a:close/>
                </a:path>
                <a:path w="767715" h="903604">
                  <a:moveTo>
                    <a:pt x="326174" y="202095"/>
                  </a:moveTo>
                  <a:lnTo>
                    <a:pt x="297967" y="134747"/>
                  </a:lnTo>
                  <a:lnTo>
                    <a:pt x="271310" y="92824"/>
                  </a:lnTo>
                  <a:lnTo>
                    <a:pt x="263017" y="90360"/>
                  </a:lnTo>
                  <a:lnTo>
                    <a:pt x="253911" y="86487"/>
                  </a:lnTo>
                  <a:lnTo>
                    <a:pt x="244970" y="81826"/>
                  </a:lnTo>
                  <a:lnTo>
                    <a:pt x="237147" y="77000"/>
                  </a:lnTo>
                  <a:lnTo>
                    <a:pt x="246265" y="86715"/>
                  </a:lnTo>
                  <a:lnTo>
                    <a:pt x="258622" y="98869"/>
                  </a:lnTo>
                  <a:lnTo>
                    <a:pt x="270484" y="111429"/>
                  </a:lnTo>
                  <a:lnTo>
                    <a:pt x="278142" y="122313"/>
                  </a:lnTo>
                  <a:lnTo>
                    <a:pt x="269189" y="114236"/>
                  </a:lnTo>
                  <a:lnTo>
                    <a:pt x="243154" y="86791"/>
                  </a:lnTo>
                  <a:lnTo>
                    <a:pt x="233057" y="77647"/>
                  </a:lnTo>
                  <a:lnTo>
                    <a:pt x="253072" y="109918"/>
                  </a:lnTo>
                  <a:lnTo>
                    <a:pt x="275920" y="137312"/>
                  </a:lnTo>
                  <a:lnTo>
                    <a:pt x="300609" y="165976"/>
                  </a:lnTo>
                  <a:lnTo>
                    <a:pt x="326174" y="202095"/>
                  </a:lnTo>
                  <a:close/>
                </a:path>
                <a:path w="767715" h="903604">
                  <a:moveTo>
                    <a:pt x="332943" y="291934"/>
                  </a:moveTo>
                  <a:lnTo>
                    <a:pt x="329158" y="278320"/>
                  </a:lnTo>
                  <a:lnTo>
                    <a:pt x="326898" y="271208"/>
                  </a:lnTo>
                  <a:lnTo>
                    <a:pt x="324408" y="263398"/>
                  </a:lnTo>
                  <a:lnTo>
                    <a:pt x="319684" y="249123"/>
                  </a:lnTo>
                  <a:lnTo>
                    <a:pt x="315887" y="237197"/>
                  </a:lnTo>
                  <a:lnTo>
                    <a:pt x="313118" y="229019"/>
                  </a:lnTo>
                  <a:lnTo>
                    <a:pt x="308940" y="217538"/>
                  </a:lnTo>
                  <a:lnTo>
                    <a:pt x="303517" y="203085"/>
                  </a:lnTo>
                  <a:lnTo>
                    <a:pt x="307594" y="220078"/>
                  </a:lnTo>
                  <a:lnTo>
                    <a:pt x="311061" y="236791"/>
                  </a:lnTo>
                  <a:lnTo>
                    <a:pt x="314045" y="253682"/>
                  </a:lnTo>
                  <a:lnTo>
                    <a:pt x="316674" y="271208"/>
                  </a:lnTo>
                  <a:lnTo>
                    <a:pt x="313728" y="259194"/>
                  </a:lnTo>
                  <a:lnTo>
                    <a:pt x="308406" y="239014"/>
                  </a:lnTo>
                  <a:lnTo>
                    <a:pt x="302501" y="217538"/>
                  </a:lnTo>
                  <a:lnTo>
                    <a:pt x="298056" y="202438"/>
                  </a:lnTo>
                  <a:lnTo>
                    <a:pt x="298564" y="211442"/>
                  </a:lnTo>
                  <a:lnTo>
                    <a:pt x="299161" y="223735"/>
                  </a:lnTo>
                  <a:lnTo>
                    <a:pt x="304431" y="262661"/>
                  </a:lnTo>
                  <a:lnTo>
                    <a:pt x="306463" y="269290"/>
                  </a:lnTo>
                  <a:lnTo>
                    <a:pt x="308038" y="275348"/>
                  </a:lnTo>
                  <a:lnTo>
                    <a:pt x="309587" y="282994"/>
                  </a:lnTo>
                  <a:lnTo>
                    <a:pt x="310997" y="290601"/>
                  </a:lnTo>
                  <a:lnTo>
                    <a:pt x="312267" y="298221"/>
                  </a:lnTo>
                  <a:lnTo>
                    <a:pt x="313359" y="305816"/>
                  </a:lnTo>
                  <a:lnTo>
                    <a:pt x="314579" y="305168"/>
                  </a:lnTo>
                  <a:lnTo>
                    <a:pt x="328891" y="295490"/>
                  </a:lnTo>
                  <a:lnTo>
                    <a:pt x="332943" y="291934"/>
                  </a:lnTo>
                  <a:close/>
                </a:path>
                <a:path w="767715" h="903604">
                  <a:moveTo>
                    <a:pt x="338683" y="271868"/>
                  </a:moveTo>
                  <a:lnTo>
                    <a:pt x="330885" y="217043"/>
                  </a:lnTo>
                  <a:lnTo>
                    <a:pt x="303428" y="175920"/>
                  </a:lnTo>
                  <a:lnTo>
                    <a:pt x="264922" y="128346"/>
                  </a:lnTo>
                  <a:lnTo>
                    <a:pt x="288988" y="167220"/>
                  </a:lnTo>
                  <a:lnTo>
                    <a:pt x="309029" y="206832"/>
                  </a:lnTo>
                  <a:lnTo>
                    <a:pt x="324751" y="247383"/>
                  </a:lnTo>
                  <a:lnTo>
                    <a:pt x="335978" y="288988"/>
                  </a:lnTo>
                  <a:lnTo>
                    <a:pt x="338391" y="286448"/>
                  </a:lnTo>
                  <a:lnTo>
                    <a:pt x="338683" y="271868"/>
                  </a:lnTo>
                  <a:close/>
                </a:path>
                <a:path w="767715" h="903604">
                  <a:moveTo>
                    <a:pt x="499783" y="708533"/>
                  </a:moveTo>
                  <a:lnTo>
                    <a:pt x="496417" y="689762"/>
                  </a:lnTo>
                  <a:lnTo>
                    <a:pt x="494931" y="669620"/>
                  </a:lnTo>
                  <a:lnTo>
                    <a:pt x="494550" y="648957"/>
                  </a:lnTo>
                  <a:lnTo>
                    <a:pt x="494487" y="628599"/>
                  </a:lnTo>
                  <a:lnTo>
                    <a:pt x="487870" y="638086"/>
                  </a:lnTo>
                  <a:lnTo>
                    <a:pt x="464121" y="667981"/>
                  </a:lnTo>
                  <a:lnTo>
                    <a:pt x="432358" y="699782"/>
                  </a:lnTo>
                  <a:lnTo>
                    <a:pt x="397687" y="727735"/>
                  </a:lnTo>
                  <a:lnTo>
                    <a:pt x="408343" y="754164"/>
                  </a:lnTo>
                  <a:lnTo>
                    <a:pt x="446405" y="730313"/>
                  </a:lnTo>
                  <a:lnTo>
                    <a:pt x="484695" y="714603"/>
                  </a:lnTo>
                  <a:lnTo>
                    <a:pt x="493077" y="712063"/>
                  </a:lnTo>
                  <a:lnTo>
                    <a:pt x="493649" y="711403"/>
                  </a:lnTo>
                  <a:lnTo>
                    <a:pt x="494360" y="710869"/>
                  </a:lnTo>
                  <a:lnTo>
                    <a:pt x="495185" y="710514"/>
                  </a:lnTo>
                  <a:lnTo>
                    <a:pt x="499783" y="708533"/>
                  </a:lnTo>
                  <a:close/>
                </a:path>
                <a:path w="767715" h="903604">
                  <a:moveTo>
                    <a:pt x="541464" y="869264"/>
                  </a:moveTo>
                  <a:lnTo>
                    <a:pt x="512089" y="834224"/>
                  </a:lnTo>
                  <a:lnTo>
                    <a:pt x="491109" y="829805"/>
                  </a:lnTo>
                  <a:lnTo>
                    <a:pt x="484174" y="830084"/>
                  </a:lnTo>
                  <a:lnTo>
                    <a:pt x="476961" y="831011"/>
                  </a:lnTo>
                  <a:lnTo>
                    <a:pt x="469785" y="832650"/>
                  </a:lnTo>
                  <a:lnTo>
                    <a:pt x="487159" y="840600"/>
                  </a:lnTo>
                  <a:lnTo>
                    <a:pt x="494309" y="842492"/>
                  </a:lnTo>
                  <a:lnTo>
                    <a:pt x="500430" y="845540"/>
                  </a:lnTo>
                  <a:lnTo>
                    <a:pt x="541464" y="869264"/>
                  </a:lnTo>
                  <a:close/>
                </a:path>
                <a:path w="767715" h="903604">
                  <a:moveTo>
                    <a:pt x="561365" y="882256"/>
                  </a:moveTo>
                  <a:lnTo>
                    <a:pt x="556514" y="867829"/>
                  </a:lnTo>
                  <a:lnTo>
                    <a:pt x="548767" y="855560"/>
                  </a:lnTo>
                  <a:lnTo>
                    <a:pt x="538899" y="845934"/>
                  </a:lnTo>
                  <a:lnTo>
                    <a:pt x="527672" y="839457"/>
                  </a:lnTo>
                  <a:lnTo>
                    <a:pt x="534784" y="846912"/>
                  </a:lnTo>
                  <a:lnTo>
                    <a:pt x="540410" y="855027"/>
                  </a:lnTo>
                  <a:lnTo>
                    <a:pt x="544614" y="863714"/>
                  </a:lnTo>
                  <a:lnTo>
                    <a:pt x="547420" y="872921"/>
                  </a:lnTo>
                  <a:lnTo>
                    <a:pt x="561365" y="882256"/>
                  </a:lnTo>
                  <a:close/>
                </a:path>
                <a:path w="767715" h="903604">
                  <a:moveTo>
                    <a:pt x="564324" y="831189"/>
                  </a:moveTo>
                  <a:lnTo>
                    <a:pt x="549617" y="818311"/>
                  </a:lnTo>
                  <a:lnTo>
                    <a:pt x="545134" y="814489"/>
                  </a:lnTo>
                  <a:lnTo>
                    <a:pt x="538975" y="812546"/>
                  </a:lnTo>
                  <a:lnTo>
                    <a:pt x="532612" y="809853"/>
                  </a:lnTo>
                  <a:lnTo>
                    <a:pt x="523989" y="806958"/>
                  </a:lnTo>
                  <a:lnTo>
                    <a:pt x="528307" y="810653"/>
                  </a:lnTo>
                  <a:lnTo>
                    <a:pt x="533285" y="815543"/>
                  </a:lnTo>
                  <a:lnTo>
                    <a:pt x="535495" y="816914"/>
                  </a:lnTo>
                  <a:lnTo>
                    <a:pt x="542683" y="820026"/>
                  </a:lnTo>
                  <a:lnTo>
                    <a:pt x="550722" y="823887"/>
                  </a:lnTo>
                  <a:lnTo>
                    <a:pt x="558342" y="827836"/>
                  </a:lnTo>
                  <a:lnTo>
                    <a:pt x="564324" y="831189"/>
                  </a:lnTo>
                  <a:close/>
                </a:path>
                <a:path w="767715" h="903604">
                  <a:moveTo>
                    <a:pt x="577075" y="891692"/>
                  </a:moveTo>
                  <a:lnTo>
                    <a:pt x="558990" y="854773"/>
                  </a:lnTo>
                  <a:lnTo>
                    <a:pt x="555701" y="854773"/>
                  </a:lnTo>
                  <a:lnTo>
                    <a:pt x="559828" y="862203"/>
                  </a:lnTo>
                  <a:lnTo>
                    <a:pt x="563029" y="869569"/>
                  </a:lnTo>
                  <a:lnTo>
                    <a:pt x="565277" y="876998"/>
                  </a:lnTo>
                  <a:lnTo>
                    <a:pt x="566559" y="884631"/>
                  </a:lnTo>
                  <a:lnTo>
                    <a:pt x="566724" y="886294"/>
                  </a:lnTo>
                  <a:lnTo>
                    <a:pt x="574370" y="892924"/>
                  </a:lnTo>
                  <a:lnTo>
                    <a:pt x="574675" y="893229"/>
                  </a:lnTo>
                  <a:lnTo>
                    <a:pt x="577075" y="891692"/>
                  </a:lnTo>
                  <a:close/>
                </a:path>
                <a:path w="767715" h="903604">
                  <a:moveTo>
                    <a:pt x="579564" y="669201"/>
                  </a:moveTo>
                  <a:lnTo>
                    <a:pt x="576618" y="654583"/>
                  </a:lnTo>
                  <a:lnTo>
                    <a:pt x="573963" y="640410"/>
                  </a:lnTo>
                  <a:lnTo>
                    <a:pt x="571957" y="629043"/>
                  </a:lnTo>
                  <a:lnTo>
                    <a:pt x="570953" y="622858"/>
                  </a:lnTo>
                  <a:lnTo>
                    <a:pt x="568858" y="629818"/>
                  </a:lnTo>
                  <a:lnTo>
                    <a:pt x="560832" y="630288"/>
                  </a:lnTo>
                  <a:lnTo>
                    <a:pt x="556107" y="634123"/>
                  </a:lnTo>
                  <a:lnTo>
                    <a:pt x="555993" y="654583"/>
                  </a:lnTo>
                  <a:lnTo>
                    <a:pt x="555739" y="682536"/>
                  </a:lnTo>
                  <a:lnTo>
                    <a:pt x="561251" y="679678"/>
                  </a:lnTo>
                  <a:lnTo>
                    <a:pt x="566623" y="676757"/>
                  </a:lnTo>
                  <a:lnTo>
                    <a:pt x="574471" y="672249"/>
                  </a:lnTo>
                  <a:lnTo>
                    <a:pt x="577024" y="670737"/>
                  </a:lnTo>
                  <a:lnTo>
                    <a:pt x="579564" y="669201"/>
                  </a:lnTo>
                  <a:close/>
                </a:path>
                <a:path w="767715" h="903604">
                  <a:moveTo>
                    <a:pt x="580859" y="788809"/>
                  </a:moveTo>
                  <a:lnTo>
                    <a:pt x="578688" y="788111"/>
                  </a:lnTo>
                  <a:lnTo>
                    <a:pt x="566369" y="782421"/>
                  </a:lnTo>
                  <a:lnTo>
                    <a:pt x="565238" y="782091"/>
                  </a:lnTo>
                  <a:lnTo>
                    <a:pt x="557822" y="781799"/>
                  </a:lnTo>
                  <a:lnTo>
                    <a:pt x="551395" y="780465"/>
                  </a:lnTo>
                  <a:lnTo>
                    <a:pt x="546087" y="778344"/>
                  </a:lnTo>
                  <a:lnTo>
                    <a:pt x="549275" y="780465"/>
                  </a:lnTo>
                  <a:lnTo>
                    <a:pt x="554672" y="783844"/>
                  </a:lnTo>
                  <a:lnTo>
                    <a:pt x="558634" y="786663"/>
                  </a:lnTo>
                  <a:lnTo>
                    <a:pt x="563854" y="787107"/>
                  </a:lnTo>
                  <a:lnTo>
                    <a:pt x="570331" y="788111"/>
                  </a:lnTo>
                  <a:lnTo>
                    <a:pt x="580859" y="788809"/>
                  </a:lnTo>
                  <a:close/>
                </a:path>
                <a:path w="767715" h="903604">
                  <a:moveTo>
                    <a:pt x="589343" y="891171"/>
                  </a:moveTo>
                  <a:lnTo>
                    <a:pt x="574446" y="861212"/>
                  </a:lnTo>
                  <a:lnTo>
                    <a:pt x="576808" y="867816"/>
                  </a:lnTo>
                  <a:lnTo>
                    <a:pt x="578548" y="874852"/>
                  </a:lnTo>
                  <a:lnTo>
                    <a:pt x="578637" y="875334"/>
                  </a:lnTo>
                  <a:lnTo>
                    <a:pt x="579716" y="882726"/>
                  </a:lnTo>
                  <a:lnTo>
                    <a:pt x="580034" y="890447"/>
                  </a:lnTo>
                  <a:lnTo>
                    <a:pt x="582383" y="889952"/>
                  </a:lnTo>
                  <a:lnTo>
                    <a:pt x="583819" y="889863"/>
                  </a:lnTo>
                  <a:lnTo>
                    <a:pt x="585952" y="890041"/>
                  </a:lnTo>
                  <a:lnTo>
                    <a:pt x="587971" y="890574"/>
                  </a:lnTo>
                  <a:lnTo>
                    <a:pt x="589343" y="891171"/>
                  </a:lnTo>
                  <a:close/>
                </a:path>
                <a:path w="767715" h="903604">
                  <a:moveTo>
                    <a:pt x="599643" y="872591"/>
                  </a:moveTo>
                  <a:lnTo>
                    <a:pt x="596442" y="847534"/>
                  </a:lnTo>
                  <a:lnTo>
                    <a:pt x="587133" y="830668"/>
                  </a:lnTo>
                  <a:lnTo>
                    <a:pt x="572135" y="820572"/>
                  </a:lnTo>
                  <a:lnTo>
                    <a:pt x="551878" y="815784"/>
                  </a:lnTo>
                  <a:lnTo>
                    <a:pt x="556844" y="820432"/>
                  </a:lnTo>
                  <a:lnTo>
                    <a:pt x="564603" y="827443"/>
                  </a:lnTo>
                  <a:lnTo>
                    <a:pt x="573087" y="835723"/>
                  </a:lnTo>
                  <a:lnTo>
                    <a:pt x="580199" y="844194"/>
                  </a:lnTo>
                  <a:lnTo>
                    <a:pt x="570788" y="839304"/>
                  </a:lnTo>
                  <a:lnTo>
                    <a:pt x="560806" y="833196"/>
                  </a:lnTo>
                  <a:lnTo>
                    <a:pt x="550468" y="827214"/>
                  </a:lnTo>
                  <a:lnTo>
                    <a:pt x="539940" y="822731"/>
                  </a:lnTo>
                  <a:lnTo>
                    <a:pt x="550049" y="837184"/>
                  </a:lnTo>
                  <a:lnTo>
                    <a:pt x="556209" y="845756"/>
                  </a:lnTo>
                  <a:lnTo>
                    <a:pt x="559727" y="850138"/>
                  </a:lnTo>
                  <a:lnTo>
                    <a:pt x="571576" y="854595"/>
                  </a:lnTo>
                  <a:lnTo>
                    <a:pt x="582091" y="859790"/>
                  </a:lnTo>
                  <a:lnTo>
                    <a:pt x="591400" y="865759"/>
                  </a:lnTo>
                  <a:lnTo>
                    <a:pt x="599643" y="872591"/>
                  </a:lnTo>
                  <a:close/>
                </a:path>
                <a:path w="767715" h="903604">
                  <a:moveTo>
                    <a:pt x="605917" y="759193"/>
                  </a:moveTo>
                  <a:lnTo>
                    <a:pt x="594931" y="766318"/>
                  </a:lnTo>
                  <a:lnTo>
                    <a:pt x="579564" y="771385"/>
                  </a:lnTo>
                  <a:lnTo>
                    <a:pt x="561568" y="771639"/>
                  </a:lnTo>
                  <a:lnTo>
                    <a:pt x="542683" y="764349"/>
                  </a:lnTo>
                  <a:lnTo>
                    <a:pt x="557326" y="768565"/>
                  </a:lnTo>
                  <a:lnTo>
                    <a:pt x="571576" y="768845"/>
                  </a:lnTo>
                  <a:lnTo>
                    <a:pt x="584517" y="765733"/>
                  </a:lnTo>
                  <a:lnTo>
                    <a:pt x="587019" y="764349"/>
                  </a:lnTo>
                  <a:lnTo>
                    <a:pt x="595223" y="759802"/>
                  </a:lnTo>
                  <a:lnTo>
                    <a:pt x="583057" y="759650"/>
                  </a:lnTo>
                  <a:lnTo>
                    <a:pt x="569633" y="756183"/>
                  </a:lnTo>
                  <a:lnTo>
                    <a:pt x="559066" y="749871"/>
                  </a:lnTo>
                  <a:lnTo>
                    <a:pt x="556793" y="748512"/>
                  </a:lnTo>
                  <a:lnTo>
                    <a:pt x="546354" y="735736"/>
                  </a:lnTo>
                  <a:lnTo>
                    <a:pt x="535940" y="740295"/>
                  </a:lnTo>
                  <a:lnTo>
                    <a:pt x="539242" y="744359"/>
                  </a:lnTo>
                  <a:lnTo>
                    <a:pt x="542569" y="747750"/>
                  </a:lnTo>
                  <a:lnTo>
                    <a:pt x="545020" y="749871"/>
                  </a:lnTo>
                  <a:lnTo>
                    <a:pt x="541083" y="748284"/>
                  </a:lnTo>
                  <a:lnTo>
                    <a:pt x="536917" y="745007"/>
                  </a:lnTo>
                  <a:lnTo>
                    <a:pt x="533361" y="741438"/>
                  </a:lnTo>
                  <a:lnTo>
                    <a:pt x="528891" y="743445"/>
                  </a:lnTo>
                  <a:lnTo>
                    <a:pt x="496722" y="764413"/>
                  </a:lnTo>
                  <a:lnTo>
                    <a:pt x="456450" y="781951"/>
                  </a:lnTo>
                  <a:lnTo>
                    <a:pt x="424256" y="790181"/>
                  </a:lnTo>
                  <a:lnTo>
                    <a:pt x="429882" y="796950"/>
                  </a:lnTo>
                  <a:lnTo>
                    <a:pt x="435965" y="800823"/>
                  </a:lnTo>
                  <a:lnTo>
                    <a:pt x="442887" y="802233"/>
                  </a:lnTo>
                  <a:lnTo>
                    <a:pt x="451040" y="801636"/>
                  </a:lnTo>
                  <a:lnTo>
                    <a:pt x="451827" y="807135"/>
                  </a:lnTo>
                  <a:lnTo>
                    <a:pt x="452780" y="816749"/>
                  </a:lnTo>
                  <a:lnTo>
                    <a:pt x="453720" y="825703"/>
                  </a:lnTo>
                  <a:lnTo>
                    <a:pt x="461137" y="828878"/>
                  </a:lnTo>
                  <a:lnTo>
                    <a:pt x="463969" y="830084"/>
                  </a:lnTo>
                  <a:lnTo>
                    <a:pt x="485749" y="825525"/>
                  </a:lnTo>
                  <a:lnTo>
                    <a:pt x="508825" y="827379"/>
                  </a:lnTo>
                  <a:lnTo>
                    <a:pt x="531914" y="835736"/>
                  </a:lnTo>
                  <a:lnTo>
                    <a:pt x="553758" y="850658"/>
                  </a:lnTo>
                  <a:lnTo>
                    <a:pt x="543280" y="833716"/>
                  </a:lnTo>
                  <a:lnTo>
                    <a:pt x="528243" y="816457"/>
                  </a:lnTo>
                  <a:lnTo>
                    <a:pt x="514134" y="803160"/>
                  </a:lnTo>
                  <a:lnTo>
                    <a:pt x="514134" y="818451"/>
                  </a:lnTo>
                  <a:lnTo>
                    <a:pt x="506450" y="816432"/>
                  </a:lnTo>
                  <a:lnTo>
                    <a:pt x="494271" y="813752"/>
                  </a:lnTo>
                  <a:lnTo>
                    <a:pt x="480758" y="811314"/>
                  </a:lnTo>
                  <a:lnTo>
                    <a:pt x="474967" y="810691"/>
                  </a:lnTo>
                  <a:lnTo>
                    <a:pt x="476135" y="809129"/>
                  </a:lnTo>
                  <a:lnTo>
                    <a:pt x="477913" y="807300"/>
                  </a:lnTo>
                  <a:lnTo>
                    <a:pt x="494830" y="809955"/>
                  </a:lnTo>
                  <a:lnTo>
                    <a:pt x="480288" y="804862"/>
                  </a:lnTo>
                  <a:lnTo>
                    <a:pt x="482511" y="802576"/>
                  </a:lnTo>
                  <a:lnTo>
                    <a:pt x="488962" y="804773"/>
                  </a:lnTo>
                  <a:lnTo>
                    <a:pt x="497751" y="808316"/>
                  </a:lnTo>
                  <a:lnTo>
                    <a:pt x="506653" y="812901"/>
                  </a:lnTo>
                  <a:lnTo>
                    <a:pt x="514134" y="818451"/>
                  </a:lnTo>
                  <a:lnTo>
                    <a:pt x="514134" y="803160"/>
                  </a:lnTo>
                  <a:lnTo>
                    <a:pt x="513118" y="802195"/>
                  </a:lnTo>
                  <a:lnTo>
                    <a:pt x="501865" y="793927"/>
                  </a:lnTo>
                  <a:lnTo>
                    <a:pt x="494601" y="790105"/>
                  </a:lnTo>
                  <a:lnTo>
                    <a:pt x="495795" y="788885"/>
                  </a:lnTo>
                  <a:lnTo>
                    <a:pt x="497255" y="787539"/>
                  </a:lnTo>
                  <a:lnTo>
                    <a:pt x="504837" y="792518"/>
                  </a:lnTo>
                  <a:lnTo>
                    <a:pt x="528421" y="805065"/>
                  </a:lnTo>
                  <a:lnTo>
                    <a:pt x="550748" y="811822"/>
                  </a:lnTo>
                  <a:lnTo>
                    <a:pt x="570026" y="814743"/>
                  </a:lnTo>
                  <a:lnTo>
                    <a:pt x="584466" y="815784"/>
                  </a:lnTo>
                  <a:lnTo>
                    <a:pt x="571296" y="800925"/>
                  </a:lnTo>
                  <a:lnTo>
                    <a:pt x="567601" y="798004"/>
                  </a:lnTo>
                  <a:lnTo>
                    <a:pt x="554189" y="787374"/>
                  </a:lnTo>
                  <a:lnTo>
                    <a:pt x="547128" y="782828"/>
                  </a:lnTo>
                  <a:lnTo>
                    <a:pt x="547128" y="798004"/>
                  </a:lnTo>
                  <a:lnTo>
                    <a:pt x="538492" y="795020"/>
                  </a:lnTo>
                  <a:lnTo>
                    <a:pt x="532434" y="792505"/>
                  </a:lnTo>
                  <a:lnTo>
                    <a:pt x="521004" y="787730"/>
                  </a:lnTo>
                  <a:lnTo>
                    <a:pt x="512889" y="784783"/>
                  </a:lnTo>
                  <a:lnTo>
                    <a:pt x="512254" y="784593"/>
                  </a:lnTo>
                  <a:lnTo>
                    <a:pt x="504532" y="780846"/>
                  </a:lnTo>
                  <a:lnTo>
                    <a:pt x="506933" y="778637"/>
                  </a:lnTo>
                  <a:lnTo>
                    <a:pt x="508368" y="779399"/>
                  </a:lnTo>
                  <a:lnTo>
                    <a:pt x="515543" y="782815"/>
                  </a:lnTo>
                  <a:lnTo>
                    <a:pt x="522871" y="785876"/>
                  </a:lnTo>
                  <a:lnTo>
                    <a:pt x="531228" y="789038"/>
                  </a:lnTo>
                  <a:lnTo>
                    <a:pt x="524217" y="784745"/>
                  </a:lnTo>
                  <a:lnTo>
                    <a:pt x="518185" y="781138"/>
                  </a:lnTo>
                  <a:lnTo>
                    <a:pt x="511644" y="777379"/>
                  </a:lnTo>
                  <a:lnTo>
                    <a:pt x="509536" y="776236"/>
                  </a:lnTo>
                  <a:lnTo>
                    <a:pt x="512318" y="773684"/>
                  </a:lnTo>
                  <a:lnTo>
                    <a:pt x="516877" y="776859"/>
                  </a:lnTo>
                  <a:lnTo>
                    <a:pt x="524408" y="781824"/>
                  </a:lnTo>
                  <a:lnTo>
                    <a:pt x="532168" y="787031"/>
                  </a:lnTo>
                  <a:lnTo>
                    <a:pt x="539965" y="792518"/>
                  </a:lnTo>
                  <a:lnTo>
                    <a:pt x="547128" y="798004"/>
                  </a:lnTo>
                  <a:lnTo>
                    <a:pt x="547128" y="782828"/>
                  </a:lnTo>
                  <a:lnTo>
                    <a:pt x="536549" y="776008"/>
                  </a:lnTo>
                  <a:lnTo>
                    <a:pt x="521766" y="767715"/>
                  </a:lnTo>
                  <a:lnTo>
                    <a:pt x="521169" y="767397"/>
                  </a:lnTo>
                  <a:lnTo>
                    <a:pt x="520484" y="766864"/>
                  </a:lnTo>
                  <a:lnTo>
                    <a:pt x="520077" y="766559"/>
                  </a:lnTo>
                  <a:lnTo>
                    <a:pt x="522884" y="764006"/>
                  </a:lnTo>
                  <a:lnTo>
                    <a:pt x="524294" y="765390"/>
                  </a:lnTo>
                  <a:lnTo>
                    <a:pt x="532968" y="770496"/>
                  </a:lnTo>
                  <a:lnTo>
                    <a:pt x="539584" y="773226"/>
                  </a:lnTo>
                  <a:lnTo>
                    <a:pt x="561886" y="778535"/>
                  </a:lnTo>
                  <a:lnTo>
                    <a:pt x="581596" y="776833"/>
                  </a:lnTo>
                  <a:lnTo>
                    <a:pt x="592924" y="771639"/>
                  </a:lnTo>
                  <a:lnTo>
                    <a:pt x="596887" y="769810"/>
                  </a:lnTo>
                  <a:lnTo>
                    <a:pt x="605917" y="759193"/>
                  </a:lnTo>
                  <a:close/>
                </a:path>
                <a:path w="767715" h="903604">
                  <a:moveTo>
                    <a:pt x="608037" y="826389"/>
                  </a:moveTo>
                  <a:lnTo>
                    <a:pt x="599414" y="815632"/>
                  </a:lnTo>
                  <a:lnTo>
                    <a:pt x="586651" y="811784"/>
                  </a:lnTo>
                  <a:lnTo>
                    <a:pt x="608037" y="826389"/>
                  </a:lnTo>
                  <a:close/>
                </a:path>
                <a:path w="767715" h="903604">
                  <a:moveTo>
                    <a:pt x="609130" y="649262"/>
                  </a:moveTo>
                  <a:lnTo>
                    <a:pt x="608380" y="643331"/>
                  </a:lnTo>
                  <a:lnTo>
                    <a:pt x="607707" y="637387"/>
                  </a:lnTo>
                  <a:lnTo>
                    <a:pt x="607161" y="631291"/>
                  </a:lnTo>
                  <a:lnTo>
                    <a:pt x="600659" y="629132"/>
                  </a:lnTo>
                  <a:lnTo>
                    <a:pt x="588924" y="626833"/>
                  </a:lnTo>
                  <a:lnTo>
                    <a:pt x="583476" y="624725"/>
                  </a:lnTo>
                  <a:lnTo>
                    <a:pt x="583882" y="631990"/>
                  </a:lnTo>
                  <a:lnTo>
                    <a:pt x="584555" y="643331"/>
                  </a:lnTo>
                  <a:lnTo>
                    <a:pt x="585063" y="653605"/>
                  </a:lnTo>
                  <a:lnTo>
                    <a:pt x="585431" y="665568"/>
                  </a:lnTo>
                  <a:lnTo>
                    <a:pt x="591362" y="661746"/>
                  </a:lnTo>
                  <a:lnTo>
                    <a:pt x="597281" y="657758"/>
                  </a:lnTo>
                  <a:lnTo>
                    <a:pt x="603199" y="653605"/>
                  </a:lnTo>
                  <a:lnTo>
                    <a:pt x="609130" y="649262"/>
                  </a:lnTo>
                  <a:close/>
                </a:path>
                <a:path w="767715" h="903604">
                  <a:moveTo>
                    <a:pt x="611530" y="712393"/>
                  </a:moveTo>
                  <a:lnTo>
                    <a:pt x="576110" y="723747"/>
                  </a:lnTo>
                  <a:lnTo>
                    <a:pt x="580148" y="724992"/>
                  </a:lnTo>
                  <a:lnTo>
                    <a:pt x="584022" y="726059"/>
                  </a:lnTo>
                  <a:lnTo>
                    <a:pt x="586867" y="728192"/>
                  </a:lnTo>
                  <a:lnTo>
                    <a:pt x="592836" y="724484"/>
                  </a:lnTo>
                  <a:lnTo>
                    <a:pt x="599528" y="720852"/>
                  </a:lnTo>
                  <a:lnTo>
                    <a:pt x="606056" y="716953"/>
                  </a:lnTo>
                  <a:lnTo>
                    <a:pt x="611530" y="712393"/>
                  </a:lnTo>
                  <a:close/>
                </a:path>
                <a:path w="767715" h="903604">
                  <a:moveTo>
                    <a:pt x="613257" y="875588"/>
                  </a:moveTo>
                  <a:lnTo>
                    <a:pt x="612889" y="872096"/>
                  </a:lnTo>
                  <a:lnTo>
                    <a:pt x="604723" y="857656"/>
                  </a:lnTo>
                  <a:lnTo>
                    <a:pt x="603186" y="854278"/>
                  </a:lnTo>
                  <a:lnTo>
                    <a:pt x="604164" y="861923"/>
                  </a:lnTo>
                  <a:lnTo>
                    <a:pt x="604316" y="868921"/>
                  </a:lnTo>
                  <a:lnTo>
                    <a:pt x="603656" y="875703"/>
                  </a:lnTo>
                  <a:lnTo>
                    <a:pt x="602145" y="882650"/>
                  </a:lnTo>
                  <a:lnTo>
                    <a:pt x="599173" y="878535"/>
                  </a:lnTo>
                  <a:lnTo>
                    <a:pt x="594245" y="874293"/>
                  </a:lnTo>
                  <a:lnTo>
                    <a:pt x="590270" y="871270"/>
                  </a:lnTo>
                  <a:lnTo>
                    <a:pt x="591934" y="877392"/>
                  </a:lnTo>
                  <a:lnTo>
                    <a:pt x="592670" y="885825"/>
                  </a:lnTo>
                  <a:lnTo>
                    <a:pt x="593051" y="894118"/>
                  </a:lnTo>
                  <a:lnTo>
                    <a:pt x="596341" y="901915"/>
                  </a:lnTo>
                  <a:lnTo>
                    <a:pt x="596404" y="902360"/>
                  </a:lnTo>
                  <a:lnTo>
                    <a:pt x="605269" y="903224"/>
                  </a:lnTo>
                  <a:lnTo>
                    <a:pt x="605243" y="895578"/>
                  </a:lnTo>
                  <a:lnTo>
                    <a:pt x="606653" y="888314"/>
                  </a:lnTo>
                  <a:lnTo>
                    <a:pt x="609358" y="881608"/>
                  </a:lnTo>
                  <a:lnTo>
                    <a:pt x="613257" y="875588"/>
                  </a:lnTo>
                  <a:close/>
                </a:path>
                <a:path w="767715" h="903604">
                  <a:moveTo>
                    <a:pt x="630034" y="820928"/>
                  </a:moveTo>
                  <a:lnTo>
                    <a:pt x="627875" y="806513"/>
                  </a:lnTo>
                  <a:lnTo>
                    <a:pt x="621931" y="793991"/>
                  </a:lnTo>
                  <a:lnTo>
                    <a:pt x="612089" y="783780"/>
                  </a:lnTo>
                  <a:lnTo>
                    <a:pt x="598233" y="776300"/>
                  </a:lnTo>
                  <a:lnTo>
                    <a:pt x="591997" y="778738"/>
                  </a:lnTo>
                  <a:lnTo>
                    <a:pt x="585749" y="780351"/>
                  </a:lnTo>
                  <a:lnTo>
                    <a:pt x="579018" y="781354"/>
                  </a:lnTo>
                  <a:lnTo>
                    <a:pt x="571309" y="781964"/>
                  </a:lnTo>
                  <a:lnTo>
                    <a:pt x="580783" y="784834"/>
                  </a:lnTo>
                  <a:lnTo>
                    <a:pt x="589381" y="787806"/>
                  </a:lnTo>
                  <a:lnTo>
                    <a:pt x="597598" y="791870"/>
                  </a:lnTo>
                  <a:lnTo>
                    <a:pt x="605980" y="798004"/>
                  </a:lnTo>
                  <a:lnTo>
                    <a:pt x="594017" y="794727"/>
                  </a:lnTo>
                  <a:lnTo>
                    <a:pt x="582752" y="792746"/>
                  </a:lnTo>
                  <a:lnTo>
                    <a:pt x="561835" y="790219"/>
                  </a:lnTo>
                  <a:lnTo>
                    <a:pt x="567969" y="793534"/>
                  </a:lnTo>
                  <a:lnTo>
                    <a:pt x="576110" y="800519"/>
                  </a:lnTo>
                  <a:lnTo>
                    <a:pt x="579755" y="804329"/>
                  </a:lnTo>
                  <a:lnTo>
                    <a:pt x="592670" y="809802"/>
                  </a:lnTo>
                  <a:lnTo>
                    <a:pt x="605586" y="814158"/>
                  </a:lnTo>
                  <a:lnTo>
                    <a:pt x="618147" y="817753"/>
                  </a:lnTo>
                  <a:lnTo>
                    <a:pt x="630034" y="820928"/>
                  </a:lnTo>
                  <a:close/>
                </a:path>
                <a:path w="767715" h="903604">
                  <a:moveTo>
                    <a:pt x="633615" y="853008"/>
                  </a:moveTo>
                  <a:lnTo>
                    <a:pt x="632561" y="838517"/>
                  </a:lnTo>
                  <a:lnTo>
                    <a:pt x="628027" y="824496"/>
                  </a:lnTo>
                  <a:lnTo>
                    <a:pt x="621334" y="822845"/>
                  </a:lnTo>
                  <a:lnTo>
                    <a:pt x="613397" y="820483"/>
                  </a:lnTo>
                  <a:lnTo>
                    <a:pt x="607021" y="818286"/>
                  </a:lnTo>
                  <a:lnTo>
                    <a:pt x="605015" y="817118"/>
                  </a:lnTo>
                  <a:lnTo>
                    <a:pt x="607949" y="820635"/>
                  </a:lnTo>
                  <a:lnTo>
                    <a:pt x="611568" y="826338"/>
                  </a:lnTo>
                  <a:lnTo>
                    <a:pt x="615124" y="833653"/>
                  </a:lnTo>
                  <a:lnTo>
                    <a:pt x="617829" y="842035"/>
                  </a:lnTo>
                  <a:lnTo>
                    <a:pt x="612305" y="834885"/>
                  </a:lnTo>
                  <a:lnTo>
                    <a:pt x="605066" y="827989"/>
                  </a:lnTo>
                  <a:lnTo>
                    <a:pt x="597763" y="822210"/>
                  </a:lnTo>
                  <a:lnTo>
                    <a:pt x="592035" y="818451"/>
                  </a:lnTo>
                  <a:lnTo>
                    <a:pt x="587705" y="819365"/>
                  </a:lnTo>
                  <a:lnTo>
                    <a:pt x="581875" y="818159"/>
                  </a:lnTo>
                  <a:lnTo>
                    <a:pt x="579208" y="819531"/>
                  </a:lnTo>
                  <a:lnTo>
                    <a:pt x="594995" y="835088"/>
                  </a:lnTo>
                  <a:lnTo>
                    <a:pt x="606399" y="850785"/>
                  </a:lnTo>
                  <a:lnTo>
                    <a:pt x="614375" y="866368"/>
                  </a:lnTo>
                  <a:lnTo>
                    <a:pt x="619861" y="881583"/>
                  </a:lnTo>
                  <a:lnTo>
                    <a:pt x="629818" y="867524"/>
                  </a:lnTo>
                  <a:lnTo>
                    <a:pt x="633615" y="853008"/>
                  </a:lnTo>
                  <a:close/>
                </a:path>
                <a:path w="767715" h="903604">
                  <a:moveTo>
                    <a:pt x="767130" y="389712"/>
                  </a:moveTo>
                  <a:lnTo>
                    <a:pt x="759625" y="382752"/>
                  </a:lnTo>
                  <a:lnTo>
                    <a:pt x="759625" y="390982"/>
                  </a:lnTo>
                  <a:lnTo>
                    <a:pt x="755967" y="398602"/>
                  </a:lnTo>
                  <a:lnTo>
                    <a:pt x="750608" y="407492"/>
                  </a:lnTo>
                  <a:lnTo>
                    <a:pt x="743331" y="412572"/>
                  </a:lnTo>
                  <a:lnTo>
                    <a:pt x="733907" y="416382"/>
                  </a:lnTo>
                  <a:lnTo>
                    <a:pt x="740854" y="411302"/>
                  </a:lnTo>
                  <a:lnTo>
                    <a:pt x="746023" y="404952"/>
                  </a:lnTo>
                  <a:lnTo>
                    <a:pt x="749935" y="397332"/>
                  </a:lnTo>
                  <a:lnTo>
                    <a:pt x="751192" y="394792"/>
                  </a:lnTo>
                  <a:lnTo>
                    <a:pt x="753071" y="390982"/>
                  </a:lnTo>
                  <a:lnTo>
                    <a:pt x="747344" y="384632"/>
                  </a:lnTo>
                  <a:lnTo>
                    <a:pt x="740321" y="380822"/>
                  </a:lnTo>
                  <a:lnTo>
                    <a:pt x="737527" y="379552"/>
                  </a:lnTo>
                  <a:lnTo>
                    <a:pt x="733717" y="377825"/>
                  </a:lnTo>
                  <a:lnTo>
                    <a:pt x="733717" y="394792"/>
                  </a:lnTo>
                  <a:lnTo>
                    <a:pt x="720902" y="398602"/>
                  </a:lnTo>
                  <a:lnTo>
                    <a:pt x="710539" y="402412"/>
                  </a:lnTo>
                  <a:lnTo>
                    <a:pt x="701954" y="403682"/>
                  </a:lnTo>
                  <a:lnTo>
                    <a:pt x="694550" y="404952"/>
                  </a:lnTo>
                  <a:lnTo>
                    <a:pt x="691311" y="402412"/>
                  </a:lnTo>
                  <a:lnTo>
                    <a:pt x="693623" y="397332"/>
                  </a:lnTo>
                  <a:lnTo>
                    <a:pt x="697064" y="396062"/>
                  </a:lnTo>
                  <a:lnTo>
                    <a:pt x="706158" y="394792"/>
                  </a:lnTo>
                  <a:lnTo>
                    <a:pt x="733717" y="394792"/>
                  </a:lnTo>
                  <a:lnTo>
                    <a:pt x="733717" y="377825"/>
                  </a:lnTo>
                  <a:lnTo>
                    <a:pt x="731926" y="377012"/>
                  </a:lnTo>
                  <a:lnTo>
                    <a:pt x="722045" y="375742"/>
                  </a:lnTo>
                  <a:lnTo>
                    <a:pt x="734961" y="374472"/>
                  </a:lnTo>
                  <a:lnTo>
                    <a:pt x="745388" y="378282"/>
                  </a:lnTo>
                  <a:lnTo>
                    <a:pt x="753529" y="383362"/>
                  </a:lnTo>
                  <a:lnTo>
                    <a:pt x="759625" y="390982"/>
                  </a:lnTo>
                  <a:lnTo>
                    <a:pt x="759625" y="382752"/>
                  </a:lnTo>
                  <a:lnTo>
                    <a:pt x="753440" y="377012"/>
                  </a:lnTo>
                  <a:lnTo>
                    <a:pt x="748093" y="374472"/>
                  </a:lnTo>
                  <a:lnTo>
                    <a:pt x="742746" y="371932"/>
                  </a:lnTo>
                  <a:lnTo>
                    <a:pt x="729856" y="370662"/>
                  </a:lnTo>
                  <a:lnTo>
                    <a:pt x="720839" y="371932"/>
                  </a:lnTo>
                  <a:lnTo>
                    <a:pt x="694639" y="379552"/>
                  </a:lnTo>
                  <a:lnTo>
                    <a:pt x="692962" y="378282"/>
                  </a:lnTo>
                  <a:lnTo>
                    <a:pt x="692543" y="377012"/>
                  </a:lnTo>
                  <a:lnTo>
                    <a:pt x="692607" y="375742"/>
                  </a:lnTo>
                  <a:lnTo>
                    <a:pt x="720991" y="366852"/>
                  </a:lnTo>
                  <a:lnTo>
                    <a:pt x="733259" y="360502"/>
                  </a:lnTo>
                  <a:lnTo>
                    <a:pt x="743089" y="355422"/>
                  </a:lnTo>
                  <a:lnTo>
                    <a:pt x="744105" y="354152"/>
                  </a:lnTo>
                  <a:lnTo>
                    <a:pt x="757440" y="337642"/>
                  </a:lnTo>
                  <a:lnTo>
                    <a:pt x="762584" y="316052"/>
                  </a:lnTo>
                  <a:lnTo>
                    <a:pt x="756018" y="313512"/>
                  </a:lnTo>
                  <a:lnTo>
                    <a:pt x="754621" y="312978"/>
                  </a:lnTo>
                  <a:lnTo>
                    <a:pt x="754621" y="318592"/>
                  </a:lnTo>
                  <a:lnTo>
                    <a:pt x="753630" y="327482"/>
                  </a:lnTo>
                  <a:lnTo>
                    <a:pt x="748906" y="338912"/>
                  </a:lnTo>
                  <a:lnTo>
                    <a:pt x="741438" y="347802"/>
                  </a:lnTo>
                  <a:lnTo>
                    <a:pt x="732180" y="354152"/>
                  </a:lnTo>
                  <a:lnTo>
                    <a:pt x="738555" y="347802"/>
                  </a:lnTo>
                  <a:lnTo>
                    <a:pt x="743699" y="338912"/>
                  </a:lnTo>
                  <a:lnTo>
                    <a:pt x="744639" y="336372"/>
                  </a:lnTo>
                  <a:lnTo>
                    <a:pt x="747001" y="330022"/>
                  </a:lnTo>
                  <a:lnTo>
                    <a:pt x="747877" y="322402"/>
                  </a:lnTo>
                  <a:lnTo>
                    <a:pt x="740410" y="318592"/>
                  </a:lnTo>
                  <a:lnTo>
                    <a:pt x="731278" y="317322"/>
                  </a:lnTo>
                  <a:lnTo>
                    <a:pt x="721931" y="317322"/>
                  </a:lnTo>
                  <a:lnTo>
                    <a:pt x="721931" y="336372"/>
                  </a:lnTo>
                  <a:lnTo>
                    <a:pt x="712076" y="343992"/>
                  </a:lnTo>
                  <a:lnTo>
                    <a:pt x="703389" y="350342"/>
                  </a:lnTo>
                  <a:lnTo>
                    <a:pt x="695934" y="356692"/>
                  </a:lnTo>
                  <a:lnTo>
                    <a:pt x="689825" y="360502"/>
                  </a:lnTo>
                  <a:lnTo>
                    <a:pt x="685507" y="357962"/>
                  </a:lnTo>
                  <a:lnTo>
                    <a:pt x="685292" y="355422"/>
                  </a:lnTo>
                  <a:lnTo>
                    <a:pt x="685863" y="352882"/>
                  </a:lnTo>
                  <a:lnTo>
                    <a:pt x="690803" y="350342"/>
                  </a:lnTo>
                  <a:lnTo>
                    <a:pt x="698461" y="345262"/>
                  </a:lnTo>
                  <a:lnTo>
                    <a:pt x="708837" y="340182"/>
                  </a:lnTo>
                  <a:lnTo>
                    <a:pt x="721931" y="336372"/>
                  </a:lnTo>
                  <a:lnTo>
                    <a:pt x="721931" y="317322"/>
                  </a:lnTo>
                  <a:lnTo>
                    <a:pt x="721156" y="317322"/>
                  </a:lnTo>
                  <a:lnTo>
                    <a:pt x="710704" y="318592"/>
                  </a:lnTo>
                  <a:lnTo>
                    <a:pt x="723544" y="313512"/>
                  </a:lnTo>
                  <a:lnTo>
                    <a:pt x="735596" y="313512"/>
                  </a:lnTo>
                  <a:lnTo>
                    <a:pt x="746175" y="314782"/>
                  </a:lnTo>
                  <a:lnTo>
                    <a:pt x="754621" y="318592"/>
                  </a:lnTo>
                  <a:lnTo>
                    <a:pt x="754621" y="312978"/>
                  </a:lnTo>
                  <a:lnTo>
                    <a:pt x="739609" y="307162"/>
                  </a:lnTo>
                  <a:lnTo>
                    <a:pt x="717308" y="309702"/>
                  </a:lnTo>
                  <a:lnTo>
                    <a:pt x="696696" y="322402"/>
                  </a:lnTo>
                  <a:lnTo>
                    <a:pt x="678815" y="340182"/>
                  </a:lnTo>
                  <a:lnTo>
                    <a:pt x="676567" y="337642"/>
                  </a:lnTo>
                  <a:lnTo>
                    <a:pt x="689571" y="319862"/>
                  </a:lnTo>
                  <a:lnTo>
                    <a:pt x="699897" y="310972"/>
                  </a:lnTo>
                  <a:lnTo>
                    <a:pt x="704316" y="307162"/>
                  </a:lnTo>
                  <a:lnTo>
                    <a:pt x="734669" y="280492"/>
                  </a:lnTo>
                  <a:lnTo>
                    <a:pt x="751611" y="241122"/>
                  </a:lnTo>
                  <a:lnTo>
                    <a:pt x="752627" y="216992"/>
                  </a:lnTo>
                  <a:lnTo>
                    <a:pt x="750544" y="206832"/>
                  </a:lnTo>
                  <a:lnTo>
                    <a:pt x="747928" y="194132"/>
                  </a:lnTo>
                  <a:lnTo>
                    <a:pt x="746493" y="195681"/>
                  </a:lnTo>
                  <a:lnTo>
                    <a:pt x="746493" y="229692"/>
                  </a:lnTo>
                  <a:lnTo>
                    <a:pt x="742276" y="251282"/>
                  </a:lnTo>
                  <a:lnTo>
                    <a:pt x="732612" y="270332"/>
                  </a:lnTo>
                  <a:lnTo>
                    <a:pt x="718172" y="286842"/>
                  </a:lnTo>
                  <a:lnTo>
                    <a:pt x="724890" y="276682"/>
                  </a:lnTo>
                  <a:lnTo>
                    <a:pt x="732256" y="261442"/>
                  </a:lnTo>
                  <a:lnTo>
                    <a:pt x="732866" y="260172"/>
                  </a:lnTo>
                  <a:lnTo>
                    <a:pt x="737692" y="243662"/>
                  </a:lnTo>
                  <a:lnTo>
                    <a:pt x="738809" y="239852"/>
                  </a:lnTo>
                  <a:lnTo>
                    <a:pt x="739444" y="220802"/>
                  </a:lnTo>
                  <a:lnTo>
                    <a:pt x="732904" y="227152"/>
                  </a:lnTo>
                  <a:lnTo>
                    <a:pt x="725728" y="232232"/>
                  </a:lnTo>
                  <a:lnTo>
                    <a:pt x="717994" y="238582"/>
                  </a:lnTo>
                  <a:lnTo>
                    <a:pt x="712444" y="242023"/>
                  </a:lnTo>
                  <a:lnTo>
                    <a:pt x="712444" y="261442"/>
                  </a:lnTo>
                  <a:lnTo>
                    <a:pt x="701598" y="275412"/>
                  </a:lnTo>
                  <a:lnTo>
                    <a:pt x="686917" y="291922"/>
                  </a:lnTo>
                  <a:lnTo>
                    <a:pt x="673989" y="305892"/>
                  </a:lnTo>
                  <a:lnTo>
                    <a:pt x="670814" y="308800"/>
                  </a:lnTo>
                  <a:lnTo>
                    <a:pt x="670814" y="490042"/>
                  </a:lnTo>
                  <a:lnTo>
                    <a:pt x="662152" y="479882"/>
                  </a:lnTo>
                  <a:lnTo>
                    <a:pt x="658228" y="474802"/>
                  </a:lnTo>
                  <a:lnTo>
                    <a:pt x="656259" y="472262"/>
                  </a:lnTo>
                  <a:lnTo>
                    <a:pt x="655421" y="470992"/>
                  </a:lnTo>
                  <a:lnTo>
                    <a:pt x="652907" y="467182"/>
                  </a:lnTo>
                  <a:lnTo>
                    <a:pt x="652373" y="465912"/>
                  </a:lnTo>
                  <a:lnTo>
                    <a:pt x="651840" y="464642"/>
                  </a:lnTo>
                  <a:lnTo>
                    <a:pt x="653719" y="460832"/>
                  </a:lnTo>
                  <a:lnTo>
                    <a:pt x="658888" y="460832"/>
                  </a:lnTo>
                  <a:lnTo>
                    <a:pt x="659841" y="463372"/>
                  </a:lnTo>
                  <a:lnTo>
                    <a:pt x="662432" y="468452"/>
                  </a:lnTo>
                  <a:lnTo>
                    <a:pt x="666229" y="477342"/>
                  </a:lnTo>
                  <a:lnTo>
                    <a:pt x="670814" y="490042"/>
                  </a:lnTo>
                  <a:lnTo>
                    <a:pt x="670814" y="308800"/>
                  </a:lnTo>
                  <a:lnTo>
                    <a:pt x="668439" y="310972"/>
                  </a:lnTo>
                  <a:lnTo>
                    <a:pt x="663168" y="309702"/>
                  </a:lnTo>
                  <a:lnTo>
                    <a:pt x="663549" y="304622"/>
                  </a:lnTo>
                  <a:lnTo>
                    <a:pt x="668261" y="299542"/>
                  </a:lnTo>
                  <a:lnTo>
                    <a:pt x="680173" y="286842"/>
                  </a:lnTo>
                  <a:lnTo>
                    <a:pt x="696010" y="272872"/>
                  </a:lnTo>
                  <a:lnTo>
                    <a:pt x="712444" y="261442"/>
                  </a:lnTo>
                  <a:lnTo>
                    <a:pt x="712444" y="242023"/>
                  </a:lnTo>
                  <a:lnTo>
                    <a:pt x="709777" y="243662"/>
                  </a:lnTo>
                  <a:lnTo>
                    <a:pt x="727252" y="225882"/>
                  </a:lnTo>
                  <a:lnTo>
                    <a:pt x="736930" y="215722"/>
                  </a:lnTo>
                  <a:lnTo>
                    <a:pt x="744588" y="206832"/>
                  </a:lnTo>
                  <a:lnTo>
                    <a:pt x="746493" y="229692"/>
                  </a:lnTo>
                  <a:lnTo>
                    <a:pt x="746493" y="195681"/>
                  </a:lnTo>
                  <a:lnTo>
                    <a:pt x="717092" y="227152"/>
                  </a:lnTo>
                  <a:lnTo>
                    <a:pt x="683221" y="258902"/>
                  </a:lnTo>
                  <a:lnTo>
                    <a:pt x="653097" y="290652"/>
                  </a:lnTo>
                  <a:lnTo>
                    <a:pt x="633526" y="319862"/>
                  </a:lnTo>
                  <a:lnTo>
                    <a:pt x="630567" y="342722"/>
                  </a:lnTo>
                  <a:lnTo>
                    <a:pt x="640461" y="360502"/>
                  </a:lnTo>
                  <a:lnTo>
                    <a:pt x="654824" y="374472"/>
                  </a:lnTo>
                  <a:lnTo>
                    <a:pt x="665238" y="392252"/>
                  </a:lnTo>
                  <a:lnTo>
                    <a:pt x="666572" y="413842"/>
                  </a:lnTo>
                  <a:lnTo>
                    <a:pt x="658126" y="431622"/>
                  </a:lnTo>
                  <a:lnTo>
                    <a:pt x="641057" y="445592"/>
                  </a:lnTo>
                  <a:lnTo>
                    <a:pt x="618972" y="455879"/>
                  </a:lnTo>
                  <a:lnTo>
                    <a:pt x="618972" y="492582"/>
                  </a:lnTo>
                  <a:lnTo>
                    <a:pt x="618858" y="495122"/>
                  </a:lnTo>
                  <a:lnTo>
                    <a:pt x="618223" y="504012"/>
                  </a:lnTo>
                  <a:lnTo>
                    <a:pt x="614984" y="495122"/>
                  </a:lnTo>
                  <a:lnTo>
                    <a:pt x="612711" y="487502"/>
                  </a:lnTo>
                  <a:lnTo>
                    <a:pt x="611352" y="481152"/>
                  </a:lnTo>
                  <a:lnTo>
                    <a:pt x="610920" y="478612"/>
                  </a:lnTo>
                  <a:lnTo>
                    <a:pt x="614273" y="474802"/>
                  </a:lnTo>
                  <a:lnTo>
                    <a:pt x="618845" y="477342"/>
                  </a:lnTo>
                  <a:lnTo>
                    <a:pt x="618972" y="492582"/>
                  </a:lnTo>
                  <a:lnTo>
                    <a:pt x="618972" y="455879"/>
                  </a:lnTo>
                  <a:lnTo>
                    <a:pt x="616508" y="457022"/>
                  </a:lnTo>
                  <a:lnTo>
                    <a:pt x="594626" y="460832"/>
                  </a:lnTo>
                  <a:lnTo>
                    <a:pt x="586397" y="459384"/>
                  </a:lnTo>
                  <a:lnTo>
                    <a:pt x="586397" y="509092"/>
                  </a:lnTo>
                  <a:lnTo>
                    <a:pt x="582561" y="519252"/>
                  </a:lnTo>
                  <a:lnTo>
                    <a:pt x="576173" y="521792"/>
                  </a:lnTo>
                  <a:lnTo>
                    <a:pt x="568045" y="523062"/>
                  </a:lnTo>
                  <a:lnTo>
                    <a:pt x="558990" y="526872"/>
                  </a:lnTo>
                  <a:lnTo>
                    <a:pt x="553631" y="520522"/>
                  </a:lnTo>
                  <a:lnTo>
                    <a:pt x="547789" y="515442"/>
                  </a:lnTo>
                  <a:lnTo>
                    <a:pt x="544182" y="510362"/>
                  </a:lnTo>
                  <a:lnTo>
                    <a:pt x="545503" y="500202"/>
                  </a:lnTo>
                  <a:lnTo>
                    <a:pt x="545807" y="506552"/>
                  </a:lnTo>
                  <a:lnTo>
                    <a:pt x="549706" y="511632"/>
                  </a:lnTo>
                  <a:lnTo>
                    <a:pt x="555320" y="515442"/>
                  </a:lnTo>
                  <a:lnTo>
                    <a:pt x="560755" y="520522"/>
                  </a:lnTo>
                  <a:lnTo>
                    <a:pt x="575538" y="517982"/>
                  </a:lnTo>
                  <a:lnTo>
                    <a:pt x="581977" y="515442"/>
                  </a:lnTo>
                  <a:lnTo>
                    <a:pt x="586397" y="509092"/>
                  </a:lnTo>
                  <a:lnTo>
                    <a:pt x="586397" y="459384"/>
                  </a:lnTo>
                  <a:lnTo>
                    <a:pt x="576110" y="457581"/>
                  </a:lnTo>
                  <a:lnTo>
                    <a:pt x="576110" y="474802"/>
                  </a:lnTo>
                  <a:lnTo>
                    <a:pt x="575678" y="476072"/>
                  </a:lnTo>
                  <a:lnTo>
                    <a:pt x="574116" y="482422"/>
                  </a:lnTo>
                  <a:lnTo>
                    <a:pt x="571017" y="491312"/>
                  </a:lnTo>
                  <a:lnTo>
                    <a:pt x="565962" y="504012"/>
                  </a:lnTo>
                  <a:lnTo>
                    <a:pt x="565899" y="500202"/>
                  </a:lnTo>
                  <a:lnTo>
                    <a:pt x="572630" y="470992"/>
                  </a:lnTo>
                  <a:lnTo>
                    <a:pt x="576110" y="474802"/>
                  </a:lnTo>
                  <a:lnTo>
                    <a:pt x="576110" y="457581"/>
                  </a:lnTo>
                  <a:lnTo>
                    <a:pt x="572985" y="457022"/>
                  </a:lnTo>
                  <a:lnTo>
                    <a:pt x="554367" y="445592"/>
                  </a:lnTo>
                  <a:lnTo>
                    <a:pt x="541553" y="429082"/>
                  </a:lnTo>
                  <a:lnTo>
                    <a:pt x="536232" y="429082"/>
                  </a:lnTo>
                  <a:lnTo>
                    <a:pt x="536232" y="502742"/>
                  </a:lnTo>
                  <a:lnTo>
                    <a:pt x="539305" y="495122"/>
                  </a:lnTo>
                  <a:lnTo>
                    <a:pt x="542099" y="484962"/>
                  </a:lnTo>
                  <a:lnTo>
                    <a:pt x="544677" y="476072"/>
                  </a:lnTo>
                  <a:lnTo>
                    <a:pt x="547128" y="469722"/>
                  </a:lnTo>
                  <a:lnTo>
                    <a:pt x="548462" y="465912"/>
                  </a:lnTo>
                  <a:lnTo>
                    <a:pt x="552843" y="465912"/>
                  </a:lnTo>
                  <a:lnTo>
                    <a:pt x="551853" y="469722"/>
                  </a:lnTo>
                  <a:lnTo>
                    <a:pt x="549465" y="477342"/>
                  </a:lnTo>
                  <a:lnTo>
                    <a:pt x="546049" y="487502"/>
                  </a:lnTo>
                  <a:lnTo>
                    <a:pt x="540715" y="504012"/>
                  </a:lnTo>
                  <a:lnTo>
                    <a:pt x="540727" y="514172"/>
                  </a:lnTo>
                  <a:lnTo>
                    <a:pt x="544969" y="520522"/>
                  </a:lnTo>
                  <a:lnTo>
                    <a:pt x="551383" y="525602"/>
                  </a:lnTo>
                  <a:lnTo>
                    <a:pt x="557923" y="531952"/>
                  </a:lnTo>
                  <a:lnTo>
                    <a:pt x="590029" y="509092"/>
                  </a:lnTo>
                  <a:lnTo>
                    <a:pt x="590664" y="505282"/>
                  </a:lnTo>
                  <a:lnTo>
                    <a:pt x="590816" y="504012"/>
                  </a:lnTo>
                  <a:lnTo>
                    <a:pt x="592505" y="490042"/>
                  </a:lnTo>
                  <a:lnTo>
                    <a:pt x="593750" y="481152"/>
                  </a:lnTo>
                  <a:lnTo>
                    <a:pt x="594067" y="478612"/>
                  </a:lnTo>
                  <a:lnTo>
                    <a:pt x="598563" y="478612"/>
                  </a:lnTo>
                  <a:lnTo>
                    <a:pt x="598119" y="481152"/>
                  </a:lnTo>
                  <a:lnTo>
                    <a:pt x="597103" y="490042"/>
                  </a:lnTo>
                  <a:lnTo>
                    <a:pt x="596392" y="498932"/>
                  </a:lnTo>
                  <a:lnTo>
                    <a:pt x="595960" y="506552"/>
                  </a:lnTo>
                  <a:lnTo>
                    <a:pt x="595782" y="511632"/>
                  </a:lnTo>
                  <a:lnTo>
                    <a:pt x="598157" y="519252"/>
                  </a:lnTo>
                  <a:lnTo>
                    <a:pt x="604215" y="524332"/>
                  </a:lnTo>
                  <a:lnTo>
                    <a:pt x="611886" y="529412"/>
                  </a:lnTo>
                  <a:lnTo>
                    <a:pt x="619086" y="533222"/>
                  </a:lnTo>
                  <a:lnTo>
                    <a:pt x="627049" y="528142"/>
                  </a:lnTo>
                  <a:lnTo>
                    <a:pt x="635177" y="524332"/>
                  </a:lnTo>
                  <a:lnTo>
                    <a:pt x="641184" y="517982"/>
                  </a:lnTo>
                  <a:lnTo>
                    <a:pt x="642785" y="509092"/>
                  </a:lnTo>
                  <a:lnTo>
                    <a:pt x="641261" y="502742"/>
                  </a:lnTo>
                  <a:lnTo>
                    <a:pt x="638556" y="493852"/>
                  </a:lnTo>
                  <a:lnTo>
                    <a:pt x="637743" y="491375"/>
                  </a:lnTo>
                  <a:lnTo>
                    <a:pt x="637743" y="504012"/>
                  </a:lnTo>
                  <a:lnTo>
                    <a:pt x="636981" y="514172"/>
                  </a:lnTo>
                  <a:lnTo>
                    <a:pt x="632053" y="519252"/>
                  </a:lnTo>
                  <a:lnTo>
                    <a:pt x="625462" y="523062"/>
                  </a:lnTo>
                  <a:lnTo>
                    <a:pt x="619671" y="528142"/>
                  </a:lnTo>
                  <a:lnTo>
                    <a:pt x="613041" y="523062"/>
                  </a:lnTo>
                  <a:lnTo>
                    <a:pt x="606336" y="520522"/>
                  </a:lnTo>
                  <a:lnTo>
                    <a:pt x="601141" y="516712"/>
                  </a:lnTo>
                  <a:lnTo>
                    <a:pt x="599059" y="506552"/>
                  </a:lnTo>
                  <a:lnTo>
                    <a:pt x="601421" y="512902"/>
                  </a:lnTo>
                  <a:lnTo>
                    <a:pt x="606272" y="515442"/>
                  </a:lnTo>
                  <a:lnTo>
                    <a:pt x="612597" y="517982"/>
                  </a:lnTo>
                  <a:lnTo>
                    <a:pt x="619302" y="521792"/>
                  </a:lnTo>
                  <a:lnTo>
                    <a:pt x="624954" y="517982"/>
                  </a:lnTo>
                  <a:lnTo>
                    <a:pt x="631063" y="515442"/>
                  </a:lnTo>
                  <a:lnTo>
                    <a:pt x="635914" y="511632"/>
                  </a:lnTo>
                  <a:lnTo>
                    <a:pt x="637133" y="506552"/>
                  </a:lnTo>
                  <a:lnTo>
                    <a:pt x="637743" y="504012"/>
                  </a:lnTo>
                  <a:lnTo>
                    <a:pt x="637743" y="491375"/>
                  </a:lnTo>
                  <a:lnTo>
                    <a:pt x="635647" y="484962"/>
                  </a:lnTo>
                  <a:lnTo>
                    <a:pt x="633526" y="478612"/>
                  </a:lnTo>
                  <a:lnTo>
                    <a:pt x="632802" y="476072"/>
                  </a:lnTo>
                  <a:lnTo>
                    <a:pt x="636155" y="474802"/>
                  </a:lnTo>
                  <a:lnTo>
                    <a:pt x="636968" y="476072"/>
                  </a:lnTo>
                  <a:lnTo>
                    <a:pt x="639965" y="484962"/>
                  </a:lnTo>
                  <a:lnTo>
                    <a:pt x="643458" y="493852"/>
                  </a:lnTo>
                  <a:lnTo>
                    <a:pt x="647090" y="502742"/>
                  </a:lnTo>
                  <a:lnTo>
                    <a:pt x="650544" y="510362"/>
                  </a:lnTo>
                  <a:lnTo>
                    <a:pt x="657110" y="516712"/>
                  </a:lnTo>
                  <a:lnTo>
                    <a:pt x="665480" y="516712"/>
                  </a:lnTo>
                  <a:lnTo>
                    <a:pt x="675208" y="515442"/>
                  </a:lnTo>
                  <a:lnTo>
                    <a:pt x="685863" y="514172"/>
                  </a:lnTo>
                  <a:lnTo>
                    <a:pt x="687349" y="511632"/>
                  </a:lnTo>
                  <a:lnTo>
                    <a:pt x="688098" y="510362"/>
                  </a:lnTo>
                  <a:lnTo>
                    <a:pt x="690333" y="506552"/>
                  </a:lnTo>
                  <a:lnTo>
                    <a:pt x="695680" y="498932"/>
                  </a:lnTo>
                  <a:lnTo>
                    <a:pt x="698741" y="491312"/>
                  </a:lnTo>
                  <a:lnTo>
                    <a:pt x="696341" y="482422"/>
                  </a:lnTo>
                  <a:lnTo>
                    <a:pt x="694143" y="479882"/>
                  </a:lnTo>
                  <a:lnTo>
                    <a:pt x="693102" y="478688"/>
                  </a:lnTo>
                  <a:lnTo>
                    <a:pt x="693102" y="488772"/>
                  </a:lnTo>
                  <a:lnTo>
                    <a:pt x="690968" y="496392"/>
                  </a:lnTo>
                  <a:lnTo>
                    <a:pt x="686257" y="502742"/>
                  </a:lnTo>
                  <a:lnTo>
                    <a:pt x="682967" y="510362"/>
                  </a:lnTo>
                  <a:lnTo>
                    <a:pt x="674001" y="509092"/>
                  </a:lnTo>
                  <a:lnTo>
                    <a:pt x="665848" y="511632"/>
                  </a:lnTo>
                  <a:lnTo>
                    <a:pt x="658368" y="510362"/>
                  </a:lnTo>
                  <a:lnTo>
                    <a:pt x="651395" y="502742"/>
                  </a:lnTo>
                  <a:lnTo>
                    <a:pt x="656818" y="506552"/>
                  </a:lnTo>
                  <a:lnTo>
                    <a:pt x="663346" y="506552"/>
                  </a:lnTo>
                  <a:lnTo>
                    <a:pt x="671017" y="505282"/>
                  </a:lnTo>
                  <a:lnTo>
                    <a:pt x="679881" y="505282"/>
                  </a:lnTo>
                  <a:lnTo>
                    <a:pt x="681380" y="502742"/>
                  </a:lnTo>
                  <a:lnTo>
                    <a:pt x="683641" y="498932"/>
                  </a:lnTo>
                  <a:lnTo>
                    <a:pt x="688187" y="492582"/>
                  </a:lnTo>
                  <a:lnTo>
                    <a:pt x="689483" y="490042"/>
                  </a:lnTo>
                  <a:lnTo>
                    <a:pt x="690778" y="487502"/>
                  </a:lnTo>
                  <a:lnTo>
                    <a:pt x="688682" y="479882"/>
                  </a:lnTo>
                  <a:lnTo>
                    <a:pt x="693102" y="488772"/>
                  </a:lnTo>
                  <a:lnTo>
                    <a:pt x="693102" y="478688"/>
                  </a:lnTo>
                  <a:lnTo>
                    <a:pt x="691946" y="477342"/>
                  </a:lnTo>
                  <a:lnTo>
                    <a:pt x="685165" y="469722"/>
                  </a:lnTo>
                  <a:lnTo>
                    <a:pt x="678802" y="462102"/>
                  </a:lnTo>
                  <a:lnTo>
                    <a:pt x="675652" y="458292"/>
                  </a:lnTo>
                  <a:lnTo>
                    <a:pt x="674789" y="455752"/>
                  </a:lnTo>
                  <a:lnTo>
                    <a:pt x="677443" y="453212"/>
                  </a:lnTo>
                  <a:lnTo>
                    <a:pt x="679526" y="455752"/>
                  </a:lnTo>
                  <a:lnTo>
                    <a:pt x="683793" y="459562"/>
                  </a:lnTo>
                  <a:lnTo>
                    <a:pt x="689267" y="465912"/>
                  </a:lnTo>
                  <a:lnTo>
                    <a:pt x="696264" y="472262"/>
                  </a:lnTo>
                  <a:lnTo>
                    <a:pt x="705104" y="479882"/>
                  </a:lnTo>
                  <a:lnTo>
                    <a:pt x="715759" y="482422"/>
                  </a:lnTo>
                  <a:lnTo>
                    <a:pt x="728408" y="478612"/>
                  </a:lnTo>
                  <a:lnTo>
                    <a:pt x="734263" y="476072"/>
                  </a:lnTo>
                  <a:lnTo>
                    <a:pt x="740105" y="473532"/>
                  </a:lnTo>
                  <a:lnTo>
                    <a:pt x="747928" y="469722"/>
                  </a:lnTo>
                  <a:lnTo>
                    <a:pt x="745413" y="449402"/>
                  </a:lnTo>
                  <a:lnTo>
                    <a:pt x="742556" y="442937"/>
                  </a:lnTo>
                  <a:lnTo>
                    <a:pt x="742556" y="467182"/>
                  </a:lnTo>
                  <a:lnTo>
                    <a:pt x="722960" y="474802"/>
                  </a:lnTo>
                  <a:lnTo>
                    <a:pt x="713105" y="476072"/>
                  </a:lnTo>
                  <a:lnTo>
                    <a:pt x="703033" y="472262"/>
                  </a:lnTo>
                  <a:lnTo>
                    <a:pt x="711835" y="474802"/>
                  </a:lnTo>
                  <a:lnTo>
                    <a:pt x="720217" y="472262"/>
                  </a:lnTo>
                  <a:lnTo>
                    <a:pt x="728522" y="468452"/>
                  </a:lnTo>
                  <a:lnTo>
                    <a:pt x="737095" y="464642"/>
                  </a:lnTo>
                  <a:lnTo>
                    <a:pt x="736295" y="459562"/>
                  </a:lnTo>
                  <a:lnTo>
                    <a:pt x="734326" y="446862"/>
                  </a:lnTo>
                  <a:lnTo>
                    <a:pt x="730999" y="439242"/>
                  </a:lnTo>
                  <a:lnTo>
                    <a:pt x="723011" y="435432"/>
                  </a:lnTo>
                  <a:lnTo>
                    <a:pt x="734669" y="439242"/>
                  </a:lnTo>
                  <a:lnTo>
                    <a:pt x="739076" y="445592"/>
                  </a:lnTo>
                  <a:lnTo>
                    <a:pt x="740346" y="454482"/>
                  </a:lnTo>
                  <a:lnTo>
                    <a:pt x="742556" y="467182"/>
                  </a:lnTo>
                  <a:lnTo>
                    <a:pt x="742556" y="442937"/>
                  </a:lnTo>
                  <a:lnTo>
                    <a:pt x="741489" y="440512"/>
                  </a:lnTo>
                  <a:lnTo>
                    <a:pt x="735736" y="435432"/>
                  </a:lnTo>
                  <a:lnTo>
                    <a:pt x="732853" y="432892"/>
                  </a:lnTo>
                  <a:lnTo>
                    <a:pt x="723887" y="429082"/>
                  </a:lnTo>
                  <a:lnTo>
                    <a:pt x="721423" y="428764"/>
                  </a:lnTo>
                  <a:lnTo>
                    <a:pt x="721423" y="459562"/>
                  </a:lnTo>
                  <a:lnTo>
                    <a:pt x="707936" y="454482"/>
                  </a:lnTo>
                  <a:lnTo>
                    <a:pt x="705599" y="453212"/>
                  </a:lnTo>
                  <a:lnTo>
                    <a:pt x="696252" y="448132"/>
                  </a:lnTo>
                  <a:lnTo>
                    <a:pt x="688022" y="444322"/>
                  </a:lnTo>
                  <a:lnTo>
                    <a:pt x="684911" y="441782"/>
                  </a:lnTo>
                  <a:lnTo>
                    <a:pt x="684555" y="436702"/>
                  </a:lnTo>
                  <a:lnTo>
                    <a:pt x="689406" y="435432"/>
                  </a:lnTo>
                  <a:lnTo>
                    <a:pt x="692226" y="436702"/>
                  </a:lnTo>
                  <a:lnTo>
                    <a:pt x="699604" y="441782"/>
                  </a:lnTo>
                  <a:lnTo>
                    <a:pt x="709879" y="449402"/>
                  </a:lnTo>
                  <a:lnTo>
                    <a:pt x="721423" y="459562"/>
                  </a:lnTo>
                  <a:lnTo>
                    <a:pt x="721423" y="428764"/>
                  </a:lnTo>
                  <a:lnTo>
                    <a:pt x="714375" y="427812"/>
                  </a:lnTo>
                  <a:lnTo>
                    <a:pt x="706069" y="426542"/>
                  </a:lnTo>
                  <a:lnTo>
                    <a:pt x="700735" y="425272"/>
                  </a:lnTo>
                  <a:lnTo>
                    <a:pt x="699376" y="422732"/>
                  </a:lnTo>
                  <a:lnTo>
                    <a:pt x="702056" y="420192"/>
                  </a:lnTo>
                  <a:lnTo>
                    <a:pt x="719620" y="422732"/>
                  </a:lnTo>
                  <a:lnTo>
                    <a:pt x="728675" y="422732"/>
                  </a:lnTo>
                  <a:lnTo>
                    <a:pt x="737222" y="421462"/>
                  </a:lnTo>
                  <a:lnTo>
                    <a:pt x="740206" y="420192"/>
                  </a:lnTo>
                  <a:lnTo>
                    <a:pt x="749173" y="416382"/>
                  </a:lnTo>
                  <a:lnTo>
                    <a:pt x="757364" y="408762"/>
                  </a:lnTo>
                  <a:lnTo>
                    <a:pt x="762977" y="398602"/>
                  </a:lnTo>
                  <a:lnTo>
                    <a:pt x="767130" y="389712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3" name="object 63"/>
            <p:cNvSpPr/>
            <p:nvPr/>
          </p:nvSpPr>
          <p:spPr>
            <a:xfrm>
              <a:off x="10081010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02325" y="56018"/>
                  </a:moveTo>
                  <a:lnTo>
                    <a:pt x="48723" y="56018"/>
                  </a:lnTo>
                  <a:lnTo>
                    <a:pt x="61105" y="56346"/>
                  </a:lnTo>
                  <a:lnTo>
                    <a:pt x="73599" y="58623"/>
                  </a:lnTo>
                  <a:lnTo>
                    <a:pt x="120929" y="79545"/>
                  </a:lnTo>
                  <a:lnTo>
                    <a:pt x="141013" y="92767"/>
                  </a:lnTo>
                  <a:lnTo>
                    <a:pt x="149384" y="98209"/>
                  </a:lnTo>
                  <a:lnTo>
                    <a:pt x="157602" y="102026"/>
                  </a:lnTo>
                  <a:lnTo>
                    <a:pt x="162843" y="101174"/>
                  </a:lnTo>
                  <a:lnTo>
                    <a:pt x="162196" y="100293"/>
                  </a:lnTo>
                  <a:lnTo>
                    <a:pt x="156115" y="96861"/>
                  </a:lnTo>
                  <a:lnTo>
                    <a:pt x="150120" y="92991"/>
                  </a:lnTo>
                  <a:lnTo>
                    <a:pt x="142754" y="88610"/>
                  </a:lnTo>
                  <a:lnTo>
                    <a:pt x="137287" y="84499"/>
                  </a:lnTo>
                  <a:lnTo>
                    <a:pt x="136008" y="83646"/>
                  </a:lnTo>
                  <a:lnTo>
                    <a:pt x="134748" y="82753"/>
                  </a:lnTo>
                  <a:lnTo>
                    <a:pt x="113397" y="66179"/>
                  </a:lnTo>
                  <a:lnTo>
                    <a:pt x="102325" y="56018"/>
                  </a:lnTo>
                  <a:close/>
                </a:path>
                <a:path w="163195" h="102235">
                  <a:moveTo>
                    <a:pt x="53270" y="0"/>
                  </a:moveTo>
                  <a:lnTo>
                    <a:pt x="15379" y="11824"/>
                  </a:lnTo>
                  <a:lnTo>
                    <a:pt x="0" y="43600"/>
                  </a:lnTo>
                  <a:lnTo>
                    <a:pt x="613" y="51847"/>
                  </a:lnTo>
                  <a:lnTo>
                    <a:pt x="2906" y="61013"/>
                  </a:lnTo>
                  <a:lnTo>
                    <a:pt x="4248" y="64865"/>
                  </a:lnTo>
                  <a:lnTo>
                    <a:pt x="7291" y="70492"/>
                  </a:lnTo>
                  <a:lnTo>
                    <a:pt x="10207" y="72447"/>
                  </a:lnTo>
                  <a:lnTo>
                    <a:pt x="12219" y="69437"/>
                  </a:lnTo>
                  <a:lnTo>
                    <a:pt x="19830" y="64818"/>
                  </a:lnTo>
                  <a:lnTo>
                    <a:pt x="23527" y="62975"/>
                  </a:lnTo>
                  <a:lnTo>
                    <a:pt x="36262" y="58081"/>
                  </a:lnTo>
                  <a:lnTo>
                    <a:pt x="48723" y="56018"/>
                  </a:lnTo>
                  <a:lnTo>
                    <a:pt x="102325" y="56018"/>
                  </a:lnTo>
                  <a:lnTo>
                    <a:pt x="97667" y="51743"/>
                  </a:lnTo>
                  <a:lnTo>
                    <a:pt x="24390" y="51743"/>
                  </a:lnTo>
                  <a:lnTo>
                    <a:pt x="25625" y="48798"/>
                  </a:lnTo>
                  <a:lnTo>
                    <a:pt x="26864" y="44748"/>
                  </a:lnTo>
                  <a:lnTo>
                    <a:pt x="31335" y="40431"/>
                  </a:lnTo>
                  <a:lnTo>
                    <a:pt x="35716" y="37857"/>
                  </a:lnTo>
                  <a:lnTo>
                    <a:pt x="84122" y="37857"/>
                  </a:lnTo>
                  <a:lnTo>
                    <a:pt x="75178" y="28268"/>
                  </a:lnTo>
                  <a:lnTo>
                    <a:pt x="58231" y="7225"/>
                  </a:lnTo>
                  <a:lnTo>
                    <a:pt x="57438" y="6167"/>
                  </a:lnTo>
                  <a:lnTo>
                    <a:pt x="53270" y="0"/>
                  </a:lnTo>
                  <a:close/>
                </a:path>
                <a:path w="163195" h="102235">
                  <a:moveTo>
                    <a:pt x="89479" y="43600"/>
                  </a:moveTo>
                  <a:lnTo>
                    <a:pt x="42690" y="43600"/>
                  </a:lnTo>
                  <a:lnTo>
                    <a:pt x="42070" y="46235"/>
                  </a:lnTo>
                  <a:lnTo>
                    <a:pt x="41819" y="48437"/>
                  </a:lnTo>
                  <a:lnTo>
                    <a:pt x="35216" y="48568"/>
                  </a:lnTo>
                  <a:lnTo>
                    <a:pt x="30342" y="49850"/>
                  </a:lnTo>
                  <a:lnTo>
                    <a:pt x="24390" y="51743"/>
                  </a:lnTo>
                  <a:lnTo>
                    <a:pt x="97667" y="51743"/>
                  </a:lnTo>
                  <a:lnTo>
                    <a:pt x="93554" y="47969"/>
                  </a:lnTo>
                  <a:lnTo>
                    <a:pt x="89479" y="43600"/>
                  </a:lnTo>
                  <a:close/>
                </a:path>
                <a:path w="163195" h="102235">
                  <a:moveTo>
                    <a:pt x="84122" y="37857"/>
                  </a:moveTo>
                  <a:lnTo>
                    <a:pt x="35716" y="37857"/>
                  </a:lnTo>
                  <a:lnTo>
                    <a:pt x="40037" y="39589"/>
                  </a:lnTo>
                  <a:lnTo>
                    <a:pt x="36817" y="44450"/>
                  </a:lnTo>
                  <a:lnTo>
                    <a:pt x="37491" y="45299"/>
                  </a:lnTo>
                  <a:lnTo>
                    <a:pt x="42690" y="43600"/>
                  </a:lnTo>
                  <a:lnTo>
                    <a:pt x="89479" y="43600"/>
                  </a:lnTo>
                  <a:lnTo>
                    <a:pt x="84122" y="37857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4" name="object 64"/>
            <p:cNvSpPr/>
            <p:nvPr/>
          </p:nvSpPr>
          <p:spPr>
            <a:xfrm>
              <a:off x="10441127" y="2595324"/>
              <a:ext cx="339090" cy="316865"/>
            </a:xfrm>
            <a:custGeom>
              <a:avLst/>
              <a:gdLst/>
              <a:ahLst/>
              <a:cxnLst/>
              <a:rect l="l" t="t" r="r" b="b"/>
              <a:pathLst>
                <a:path w="339090" h="316864">
                  <a:moveTo>
                    <a:pt x="40614" y="202438"/>
                  </a:moveTo>
                  <a:lnTo>
                    <a:pt x="36106" y="217754"/>
                  </a:lnTo>
                  <a:lnTo>
                    <a:pt x="30276" y="239014"/>
                  </a:lnTo>
                  <a:lnTo>
                    <a:pt x="24955" y="259194"/>
                  </a:lnTo>
                  <a:lnTo>
                    <a:pt x="22009" y="271208"/>
                  </a:lnTo>
                  <a:lnTo>
                    <a:pt x="24638" y="253682"/>
                  </a:lnTo>
                  <a:lnTo>
                    <a:pt x="27622" y="236791"/>
                  </a:lnTo>
                  <a:lnTo>
                    <a:pt x="31089" y="220078"/>
                  </a:lnTo>
                  <a:lnTo>
                    <a:pt x="35166" y="203085"/>
                  </a:lnTo>
                  <a:lnTo>
                    <a:pt x="29667" y="217754"/>
                  </a:lnTo>
                  <a:lnTo>
                    <a:pt x="25565" y="229019"/>
                  </a:lnTo>
                  <a:lnTo>
                    <a:pt x="22694" y="237490"/>
                  </a:lnTo>
                  <a:lnTo>
                    <a:pt x="18999" y="249123"/>
                  </a:lnTo>
                  <a:lnTo>
                    <a:pt x="14274" y="263398"/>
                  </a:lnTo>
                  <a:lnTo>
                    <a:pt x="9525" y="278320"/>
                  </a:lnTo>
                  <a:lnTo>
                    <a:pt x="5740" y="291934"/>
                  </a:lnTo>
                  <a:lnTo>
                    <a:pt x="10172" y="295795"/>
                  </a:lnTo>
                  <a:lnTo>
                    <a:pt x="25323" y="305816"/>
                  </a:lnTo>
                  <a:lnTo>
                    <a:pt x="26416" y="298208"/>
                  </a:lnTo>
                  <a:lnTo>
                    <a:pt x="27673" y="290601"/>
                  </a:lnTo>
                  <a:lnTo>
                    <a:pt x="34239" y="262661"/>
                  </a:lnTo>
                  <a:lnTo>
                    <a:pt x="36182" y="255955"/>
                  </a:lnTo>
                  <a:lnTo>
                    <a:pt x="37465" y="249669"/>
                  </a:lnTo>
                  <a:lnTo>
                    <a:pt x="38646" y="237490"/>
                  </a:lnTo>
                  <a:lnTo>
                    <a:pt x="39509" y="223735"/>
                  </a:lnTo>
                  <a:lnTo>
                    <a:pt x="40119" y="211442"/>
                  </a:lnTo>
                  <a:lnTo>
                    <a:pt x="40614" y="202438"/>
                  </a:lnTo>
                  <a:close/>
                </a:path>
                <a:path w="339090" h="316864">
                  <a:moveTo>
                    <a:pt x="41656" y="312369"/>
                  </a:moveTo>
                  <a:lnTo>
                    <a:pt x="40119" y="298843"/>
                  </a:lnTo>
                  <a:lnTo>
                    <a:pt x="38900" y="285343"/>
                  </a:lnTo>
                  <a:lnTo>
                    <a:pt x="38188" y="272415"/>
                  </a:lnTo>
                  <a:lnTo>
                    <a:pt x="38163" y="260604"/>
                  </a:lnTo>
                  <a:lnTo>
                    <a:pt x="37020" y="265315"/>
                  </a:lnTo>
                  <a:lnTo>
                    <a:pt x="34340" y="277075"/>
                  </a:lnTo>
                  <a:lnTo>
                    <a:pt x="31267" y="292354"/>
                  </a:lnTo>
                  <a:lnTo>
                    <a:pt x="28905" y="307581"/>
                  </a:lnTo>
                  <a:lnTo>
                    <a:pt x="32156" y="309016"/>
                  </a:lnTo>
                  <a:lnTo>
                    <a:pt x="38176" y="311277"/>
                  </a:lnTo>
                  <a:lnTo>
                    <a:pt x="41656" y="312369"/>
                  </a:lnTo>
                  <a:close/>
                </a:path>
                <a:path w="339090" h="316864">
                  <a:moveTo>
                    <a:pt x="53390" y="302463"/>
                  </a:moveTo>
                  <a:lnTo>
                    <a:pt x="52006" y="295427"/>
                  </a:lnTo>
                  <a:lnTo>
                    <a:pt x="50787" y="288404"/>
                  </a:lnTo>
                  <a:lnTo>
                    <a:pt x="49695" y="281597"/>
                  </a:lnTo>
                  <a:lnTo>
                    <a:pt x="48717" y="275221"/>
                  </a:lnTo>
                  <a:lnTo>
                    <a:pt x="46088" y="285559"/>
                  </a:lnTo>
                  <a:lnTo>
                    <a:pt x="44538" y="294220"/>
                  </a:lnTo>
                  <a:lnTo>
                    <a:pt x="43662" y="302768"/>
                  </a:lnTo>
                  <a:lnTo>
                    <a:pt x="43040" y="312762"/>
                  </a:lnTo>
                  <a:lnTo>
                    <a:pt x="49860" y="314350"/>
                  </a:lnTo>
                  <a:lnTo>
                    <a:pt x="51511" y="314655"/>
                  </a:lnTo>
                  <a:lnTo>
                    <a:pt x="51993" y="310476"/>
                  </a:lnTo>
                  <a:lnTo>
                    <a:pt x="52603" y="306362"/>
                  </a:lnTo>
                  <a:lnTo>
                    <a:pt x="53390" y="302463"/>
                  </a:lnTo>
                  <a:close/>
                </a:path>
                <a:path w="339090" h="316864">
                  <a:moveTo>
                    <a:pt x="60388" y="315823"/>
                  </a:moveTo>
                  <a:lnTo>
                    <a:pt x="58775" y="312407"/>
                  </a:lnTo>
                  <a:lnTo>
                    <a:pt x="57213" y="308965"/>
                  </a:lnTo>
                  <a:lnTo>
                    <a:pt x="55816" y="305447"/>
                  </a:lnTo>
                  <a:lnTo>
                    <a:pt x="55346" y="308457"/>
                  </a:lnTo>
                  <a:lnTo>
                    <a:pt x="54940" y="311734"/>
                  </a:lnTo>
                  <a:lnTo>
                    <a:pt x="54610" y="315163"/>
                  </a:lnTo>
                  <a:lnTo>
                    <a:pt x="60388" y="315823"/>
                  </a:lnTo>
                  <a:close/>
                </a:path>
                <a:path w="339090" h="316864">
                  <a:moveTo>
                    <a:pt x="73761" y="128346"/>
                  </a:moveTo>
                  <a:lnTo>
                    <a:pt x="35255" y="175920"/>
                  </a:lnTo>
                  <a:lnTo>
                    <a:pt x="7797" y="217043"/>
                  </a:lnTo>
                  <a:lnTo>
                    <a:pt x="774" y="255295"/>
                  </a:lnTo>
                  <a:lnTo>
                    <a:pt x="0" y="271868"/>
                  </a:lnTo>
                  <a:lnTo>
                    <a:pt x="292" y="286448"/>
                  </a:lnTo>
                  <a:lnTo>
                    <a:pt x="2705" y="288988"/>
                  </a:lnTo>
                  <a:lnTo>
                    <a:pt x="13919" y="247383"/>
                  </a:lnTo>
                  <a:lnTo>
                    <a:pt x="29654" y="206832"/>
                  </a:lnTo>
                  <a:lnTo>
                    <a:pt x="49695" y="167220"/>
                  </a:lnTo>
                  <a:lnTo>
                    <a:pt x="73761" y="128346"/>
                  </a:lnTo>
                  <a:close/>
                </a:path>
                <a:path w="339090" h="316864">
                  <a:moveTo>
                    <a:pt x="76212" y="316255"/>
                  </a:moveTo>
                  <a:lnTo>
                    <a:pt x="76060" y="315544"/>
                  </a:lnTo>
                  <a:lnTo>
                    <a:pt x="75907" y="314807"/>
                  </a:lnTo>
                  <a:lnTo>
                    <a:pt x="75768" y="314058"/>
                  </a:lnTo>
                  <a:lnTo>
                    <a:pt x="75742" y="314794"/>
                  </a:lnTo>
                  <a:lnTo>
                    <a:pt x="75717" y="316255"/>
                  </a:lnTo>
                  <a:lnTo>
                    <a:pt x="76212" y="316255"/>
                  </a:lnTo>
                  <a:close/>
                </a:path>
                <a:path w="339090" h="316864">
                  <a:moveTo>
                    <a:pt x="80200" y="260210"/>
                  </a:moveTo>
                  <a:lnTo>
                    <a:pt x="78867" y="247434"/>
                  </a:lnTo>
                  <a:lnTo>
                    <a:pt x="78016" y="233260"/>
                  </a:lnTo>
                  <a:lnTo>
                    <a:pt x="77736" y="218948"/>
                  </a:lnTo>
                  <a:lnTo>
                    <a:pt x="78155" y="205752"/>
                  </a:lnTo>
                  <a:lnTo>
                    <a:pt x="75069" y="216662"/>
                  </a:lnTo>
                  <a:lnTo>
                    <a:pt x="70878" y="233743"/>
                  </a:lnTo>
                  <a:lnTo>
                    <a:pt x="66954" y="252958"/>
                  </a:lnTo>
                  <a:lnTo>
                    <a:pt x="64655" y="270243"/>
                  </a:lnTo>
                  <a:lnTo>
                    <a:pt x="65303" y="253644"/>
                  </a:lnTo>
                  <a:lnTo>
                    <a:pt x="67589" y="235242"/>
                  </a:lnTo>
                  <a:lnTo>
                    <a:pt x="70523" y="217982"/>
                  </a:lnTo>
                  <a:lnTo>
                    <a:pt x="73101" y="204774"/>
                  </a:lnTo>
                  <a:lnTo>
                    <a:pt x="66890" y="218770"/>
                  </a:lnTo>
                  <a:lnTo>
                    <a:pt x="59994" y="237464"/>
                  </a:lnTo>
                  <a:lnTo>
                    <a:pt x="54051" y="255866"/>
                  </a:lnTo>
                  <a:lnTo>
                    <a:pt x="50749" y="268960"/>
                  </a:lnTo>
                  <a:lnTo>
                    <a:pt x="52501" y="282143"/>
                  </a:lnTo>
                  <a:lnTo>
                    <a:pt x="55499" y="294347"/>
                  </a:lnTo>
                  <a:lnTo>
                    <a:pt x="59372" y="305638"/>
                  </a:lnTo>
                  <a:lnTo>
                    <a:pt x="63741" y="316064"/>
                  </a:lnTo>
                  <a:lnTo>
                    <a:pt x="72644" y="316255"/>
                  </a:lnTo>
                  <a:lnTo>
                    <a:pt x="73367" y="301358"/>
                  </a:lnTo>
                  <a:lnTo>
                    <a:pt x="74917" y="286766"/>
                  </a:lnTo>
                  <a:lnTo>
                    <a:pt x="77216" y="272897"/>
                  </a:lnTo>
                  <a:lnTo>
                    <a:pt x="80200" y="260210"/>
                  </a:lnTo>
                  <a:close/>
                </a:path>
                <a:path w="339090" h="316864">
                  <a:moveTo>
                    <a:pt x="81241" y="168097"/>
                  </a:moveTo>
                  <a:lnTo>
                    <a:pt x="71869" y="180721"/>
                  </a:lnTo>
                  <a:lnTo>
                    <a:pt x="62814" y="195414"/>
                  </a:lnTo>
                  <a:lnTo>
                    <a:pt x="54571" y="211848"/>
                  </a:lnTo>
                  <a:lnTo>
                    <a:pt x="47612" y="229666"/>
                  </a:lnTo>
                  <a:lnTo>
                    <a:pt x="51473" y="210324"/>
                  </a:lnTo>
                  <a:lnTo>
                    <a:pt x="59563" y="180644"/>
                  </a:lnTo>
                  <a:lnTo>
                    <a:pt x="68643" y="150749"/>
                  </a:lnTo>
                  <a:lnTo>
                    <a:pt x="75476" y="130733"/>
                  </a:lnTo>
                  <a:lnTo>
                    <a:pt x="57772" y="163995"/>
                  </a:lnTo>
                  <a:lnTo>
                    <a:pt x="48387" y="187083"/>
                  </a:lnTo>
                  <a:lnTo>
                    <a:pt x="43040" y="216712"/>
                  </a:lnTo>
                  <a:lnTo>
                    <a:pt x="41097" y="252285"/>
                  </a:lnTo>
                  <a:lnTo>
                    <a:pt x="41935" y="293179"/>
                  </a:lnTo>
                  <a:lnTo>
                    <a:pt x="51803" y="252691"/>
                  </a:lnTo>
                  <a:lnTo>
                    <a:pt x="64135" y="217944"/>
                  </a:lnTo>
                  <a:lnTo>
                    <a:pt x="75184" y="189534"/>
                  </a:lnTo>
                  <a:lnTo>
                    <a:pt x="81241" y="168097"/>
                  </a:lnTo>
                  <a:close/>
                </a:path>
                <a:path w="339090" h="316864">
                  <a:moveTo>
                    <a:pt x="97307" y="316255"/>
                  </a:moveTo>
                  <a:lnTo>
                    <a:pt x="95211" y="303771"/>
                  </a:lnTo>
                  <a:lnTo>
                    <a:pt x="93522" y="291274"/>
                  </a:lnTo>
                  <a:lnTo>
                    <a:pt x="92405" y="279336"/>
                  </a:lnTo>
                  <a:lnTo>
                    <a:pt x="92011" y="268579"/>
                  </a:lnTo>
                  <a:lnTo>
                    <a:pt x="90678" y="285483"/>
                  </a:lnTo>
                  <a:lnTo>
                    <a:pt x="90030" y="300482"/>
                  </a:lnTo>
                  <a:lnTo>
                    <a:pt x="90309" y="316077"/>
                  </a:lnTo>
                  <a:lnTo>
                    <a:pt x="86702" y="302996"/>
                  </a:lnTo>
                  <a:lnTo>
                    <a:pt x="84251" y="291439"/>
                  </a:lnTo>
                  <a:lnTo>
                    <a:pt x="82499" y="279933"/>
                  </a:lnTo>
                  <a:lnTo>
                    <a:pt x="80962" y="266992"/>
                  </a:lnTo>
                  <a:lnTo>
                    <a:pt x="78333" y="282130"/>
                  </a:lnTo>
                  <a:lnTo>
                    <a:pt x="77127" y="295173"/>
                  </a:lnTo>
                  <a:lnTo>
                    <a:pt x="77203" y="306451"/>
                  </a:lnTo>
                  <a:lnTo>
                    <a:pt x="78435" y="316255"/>
                  </a:lnTo>
                  <a:lnTo>
                    <a:pt x="97307" y="316255"/>
                  </a:lnTo>
                  <a:close/>
                </a:path>
                <a:path w="339090" h="316864">
                  <a:moveTo>
                    <a:pt x="103276" y="316255"/>
                  </a:moveTo>
                  <a:lnTo>
                    <a:pt x="100939" y="311886"/>
                  </a:lnTo>
                  <a:lnTo>
                    <a:pt x="99060" y="307632"/>
                  </a:lnTo>
                  <a:lnTo>
                    <a:pt x="98069" y="303796"/>
                  </a:lnTo>
                  <a:lnTo>
                    <a:pt x="98615" y="307848"/>
                  </a:lnTo>
                  <a:lnTo>
                    <a:pt x="99466" y="312064"/>
                  </a:lnTo>
                  <a:lnTo>
                    <a:pt x="100469" y="316255"/>
                  </a:lnTo>
                  <a:lnTo>
                    <a:pt x="103276" y="316255"/>
                  </a:lnTo>
                  <a:close/>
                </a:path>
                <a:path w="339090" h="316864">
                  <a:moveTo>
                    <a:pt x="105625" y="77647"/>
                  </a:moveTo>
                  <a:lnTo>
                    <a:pt x="95529" y="86791"/>
                  </a:lnTo>
                  <a:lnTo>
                    <a:pt x="69494" y="114236"/>
                  </a:lnTo>
                  <a:lnTo>
                    <a:pt x="60540" y="122313"/>
                  </a:lnTo>
                  <a:lnTo>
                    <a:pt x="68186" y="111429"/>
                  </a:lnTo>
                  <a:lnTo>
                    <a:pt x="80060" y="98869"/>
                  </a:lnTo>
                  <a:lnTo>
                    <a:pt x="92405" y="86715"/>
                  </a:lnTo>
                  <a:lnTo>
                    <a:pt x="101536" y="77000"/>
                  </a:lnTo>
                  <a:lnTo>
                    <a:pt x="93713" y="81826"/>
                  </a:lnTo>
                  <a:lnTo>
                    <a:pt x="84772" y="86487"/>
                  </a:lnTo>
                  <a:lnTo>
                    <a:pt x="75666" y="90360"/>
                  </a:lnTo>
                  <a:lnTo>
                    <a:pt x="67373" y="92824"/>
                  </a:lnTo>
                  <a:lnTo>
                    <a:pt x="56807" y="107835"/>
                  </a:lnTo>
                  <a:lnTo>
                    <a:pt x="40716" y="134747"/>
                  </a:lnTo>
                  <a:lnTo>
                    <a:pt x="24231" y="168021"/>
                  </a:lnTo>
                  <a:lnTo>
                    <a:pt x="12509" y="202095"/>
                  </a:lnTo>
                  <a:lnTo>
                    <a:pt x="38074" y="165976"/>
                  </a:lnTo>
                  <a:lnTo>
                    <a:pt x="62763" y="137312"/>
                  </a:lnTo>
                  <a:lnTo>
                    <a:pt x="85610" y="109918"/>
                  </a:lnTo>
                  <a:lnTo>
                    <a:pt x="105625" y="77647"/>
                  </a:lnTo>
                  <a:close/>
                </a:path>
                <a:path w="339090" h="316864">
                  <a:moveTo>
                    <a:pt x="119926" y="51409"/>
                  </a:moveTo>
                  <a:lnTo>
                    <a:pt x="116890" y="51130"/>
                  </a:lnTo>
                  <a:lnTo>
                    <a:pt x="104482" y="49542"/>
                  </a:lnTo>
                  <a:lnTo>
                    <a:pt x="91859" y="63461"/>
                  </a:lnTo>
                  <a:lnTo>
                    <a:pt x="71069" y="75996"/>
                  </a:lnTo>
                  <a:lnTo>
                    <a:pt x="44856" y="85090"/>
                  </a:lnTo>
                  <a:lnTo>
                    <a:pt x="15989" y="88684"/>
                  </a:lnTo>
                  <a:lnTo>
                    <a:pt x="48806" y="91503"/>
                  </a:lnTo>
                  <a:lnTo>
                    <a:pt x="79629" y="83515"/>
                  </a:lnTo>
                  <a:lnTo>
                    <a:pt x="104609" y="68795"/>
                  </a:lnTo>
                  <a:lnTo>
                    <a:pt x="119926" y="51409"/>
                  </a:lnTo>
                  <a:close/>
                </a:path>
                <a:path w="339090" h="316864">
                  <a:moveTo>
                    <a:pt x="121627" y="93230"/>
                  </a:moveTo>
                  <a:lnTo>
                    <a:pt x="114134" y="103162"/>
                  </a:lnTo>
                  <a:lnTo>
                    <a:pt x="104368" y="116801"/>
                  </a:lnTo>
                  <a:lnTo>
                    <a:pt x="94310" y="130505"/>
                  </a:lnTo>
                  <a:lnTo>
                    <a:pt x="85928" y="140627"/>
                  </a:lnTo>
                  <a:lnTo>
                    <a:pt x="92964" y="127825"/>
                  </a:lnTo>
                  <a:lnTo>
                    <a:pt x="101320" y="115150"/>
                  </a:lnTo>
                  <a:lnTo>
                    <a:pt x="117563" y="92316"/>
                  </a:lnTo>
                  <a:lnTo>
                    <a:pt x="111213" y="97548"/>
                  </a:lnTo>
                  <a:lnTo>
                    <a:pt x="102793" y="103746"/>
                  </a:lnTo>
                  <a:lnTo>
                    <a:pt x="94221" y="109601"/>
                  </a:lnTo>
                  <a:lnTo>
                    <a:pt x="87363" y="113804"/>
                  </a:lnTo>
                  <a:lnTo>
                    <a:pt x="79908" y="129819"/>
                  </a:lnTo>
                  <a:lnTo>
                    <a:pt x="72097" y="150774"/>
                  </a:lnTo>
                  <a:lnTo>
                    <a:pt x="65100" y="173012"/>
                  </a:lnTo>
                  <a:lnTo>
                    <a:pt x="60058" y="192925"/>
                  </a:lnTo>
                  <a:lnTo>
                    <a:pt x="74409" y="171043"/>
                  </a:lnTo>
                  <a:lnTo>
                    <a:pt x="89293" y="151066"/>
                  </a:lnTo>
                  <a:lnTo>
                    <a:pt x="103162" y="134556"/>
                  </a:lnTo>
                  <a:lnTo>
                    <a:pt x="114503" y="123126"/>
                  </a:lnTo>
                  <a:lnTo>
                    <a:pt x="114985" y="115697"/>
                  </a:lnTo>
                  <a:lnTo>
                    <a:pt x="116700" y="107937"/>
                  </a:lnTo>
                  <a:lnTo>
                    <a:pt x="119100" y="100291"/>
                  </a:lnTo>
                  <a:lnTo>
                    <a:pt x="121627" y="93230"/>
                  </a:lnTo>
                  <a:close/>
                </a:path>
                <a:path w="339090" h="316864">
                  <a:moveTo>
                    <a:pt x="128155" y="316255"/>
                  </a:moveTo>
                  <a:lnTo>
                    <a:pt x="118148" y="299161"/>
                  </a:lnTo>
                  <a:lnTo>
                    <a:pt x="110451" y="279590"/>
                  </a:lnTo>
                  <a:lnTo>
                    <a:pt x="104673" y="257683"/>
                  </a:lnTo>
                  <a:lnTo>
                    <a:pt x="100482" y="233629"/>
                  </a:lnTo>
                  <a:lnTo>
                    <a:pt x="99910" y="242874"/>
                  </a:lnTo>
                  <a:lnTo>
                    <a:pt x="100152" y="254711"/>
                  </a:lnTo>
                  <a:lnTo>
                    <a:pt x="101130" y="267284"/>
                  </a:lnTo>
                  <a:lnTo>
                    <a:pt x="102793" y="278752"/>
                  </a:lnTo>
                  <a:lnTo>
                    <a:pt x="99453" y="267284"/>
                  </a:lnTo>
                  <a:lnTo>
                    <a:pt x="97586" y="255422"/>
                  </a:lnTo>
                  <a:lnTo>
                    <a:pt x="95783" y="233273"/>
                  </a:lnTo>
                  <a:lnTo>
                    <a:pt x="93865" y="256451"/>
                  </a:lnTo>
                  <a:lnTo>
                    <a:pt x="95084" y="278003"/>
                  </a:lnTo>
                  <a:lnTo>
                    <a:pt x="99364" y="297942"/>
                  </a:lnTo>
                  <a:lnTo>
                    <a:pt x="106616" y="316255"/>
                  </a:lnTo>
                  <a:lnTo>
                    <a:pt x="128155" y="316255"/>
                  </a:lnTo>
                  <a:close/>
                </a:path>
                <a:path w="339090" h="316864">
                  <a:moveTo>
                    <a:pt x="138899" y="147066"/>
                  </a:moveTo>
                  <a:lnTo>
                    <a:pt x="125793" y="155917"/>
                  </a:lnTo>
                  <a:lnTo>
                    <a:pt x="111683" y="169214"/>
                  </a:lnTo>
                  <a:lnTo>
                    <a:pt x="99314" y="184188"/>
                  </a:lnTo>
                  <a:lnTo>
                    <a:pt x="91414" y="198069"/>
                  </a:lnTo>
                  <a:lnTo>
                    <a:pt x="96342" y="178904"/>
                  </a:lnTo>
                  <a:lnTo>
                    <a:pt x="101752" y="161505"/>
                  </a:lnTo>
                  <a:lnTo>
                    <a:pt x="107746" y="144665"/>
                  </a:lnTo>
                  <a:lnTo>
                    <a:pt x="114503" y="127190"/>
                  </a:lnTo>
                  <a:lnTo>
                    <a:pt x="106400" y="135191"/>
                  </a:lnTo>
                  <a:lnTo>
                    <a:pt x="81318" y="195148"/>
                  </a:lnTo>
                  <a:lnTo>
                    <a:pt x="81140" y="229590"/>
                  </a:lnTo>
                  <a:lnTo>
                    <a:pt x="83121" y="263664"/>
                  </a:lnTo>
                  <a:lnTo>
                    <a:pt x="87325" y="292150"/>
                  </a:lnTo>
                  <a:lnTo>
                    <a:pt x="88887" y="267322"/>
                  </a:lnTo>
                  <a:lnTo>
                    <a:pt x="92087" y="240360"/>
                  </a:lnTo>
                  <a:lnTo>
                    <a:pt x="97726" y="215188"/>
                  </a:lnTo>
                  <a:lnTo>
                    <a:pt x="106565" y="195783"/>
                  </a:lnTo>
                  <a:lnTo>
                    <a:pt x="103162" y="221843"/>
                  </a:lnTo>
                  <a:lnTo>
                    <a:pt x="105359" y="248412"/>
                  </a:lnTo>
                  <a:lnTo>
                    <a:pt x="112687" y="275793"/>
                  </a:lnTo>
                  <a:lnTo>
                    <a:pt x="124650" y="304304"/>
                  </a:lnTo>
                  <a:lnTo>
                    <a:pt x="118376" y="275221"/>
                  </a:lnTo>
                  <a:lnTo>
                    <a:pt x="115760" y="240411"/>
                  </a:lnTo>
                  <a:lnTo>
                    <a:pt x="123583" y="175069"/>
                  </a:lnTo>
                  <a:lnTo>
                    <a:pt x="134480" y="153466"/>
                  </a:lnTo>
                  <a:lnTo>
                    <a:pt x="138899" y="147066"/>
                  </a:lnTo>
                  <a:close/>
                </a:path>
                <a:path w="339090" h="316864">
                  <a:moveTo>
                    <a:pt x="159626" y="47879"/>
                  </a:moveTo>
                  <a:lnTo>
                    <a:pt x="145021" y="50317"/>
                  </a:lnTo>
                  <a:lnTo>
                    <a:pt x="137375" y="51282"/>
                  </a:lnTo>
                  <a:lnTo>
                    <a:pt x="130632" y="51663"/>
                  </a:lnTo>
                  <a:lnTo>
                    <a:pt x="122008" y="61214"/>
                  </a:lnTo>
                  <a:lnTo>
                    <a:pt x="112331" y="74307"/>
                  </a:lnTo>
                  <a:lnTo>
                    <a:pt x="101663" y="90551"/>
                  </a:lnTo>
                  <a:lnTo>
                    <a:pt x="90106" y="109550"/>
                  </a:lnTo>
                  <a:lnTo>
                    <a:pt x="110998" y="94691"/>
                  </a:lnTo>
                  <a:lnTo>
                    <a:pt x="130390" y="77330"/>
                  </a:lnTo>
                  <a:lnTo>
                    <a:pt x="159626" y="47879"/>
                  </a:lnTo>
                  <a:close/>
                </a:path>
                <a:path w="339090" h="316864">
                  <a:moveTo>
                    <a:pt x="189979" y="271805"/>
                  </a:moveTo>
                  <a:lnTo>
                    <a:pt x="165823" y="274840"/>
                  </a:lnTo>
                  <a:lnTo>
                    <a:pt x="145999" y="265620"/>
                  </a:lnTo>
                  <a:lnTo>
                    <a:pt x="130848" y="247434"/>
                  </a:lnTo>
                  <a:lnTo>
                    <a:pt x="120764" y="223634"/>
                  </a:lnTo>
                  <a:lnTo>
                    <a:pt x="123215" y="240741"/>
                  </a:lnTo>
                  <a:lnTo>
                    <a:pt x="129590" y="256933"/>
                  </a:lnTo>
                  <a:lnTo>
                    <a:pt x="139065" y="270306"/>
                  </a:lnTo>
                  <a:lnTo>
                    <a:pt x="150787" y="278930"/>
                  </a:lnTo>
                  <a:lnTo>
                    <a:pt x="138633" y="272846"/>
                  </a:lnTo>
                  <a:lnTo>
                    <a:pt x="130162" y="264274"/>
                  </a:lnTo>
                  <a:lnTo>
                    <a:pt x="125196" y="256641"/>
                  </a:lnTo>
                  <a:lnTo>
                    <a:pt x="123583" y="253326"/>
                  </a:lnTo>
                  <a:lnTo>
                    <a:pt x="124688" y="259156"/>
                  </a:lnTo>
                  <a:lnTo>
                    <a:pt x="165392" y="289712"/>
                  </a:lnTo>
                  <a:lnTo>
                    <a:pt x="180619" y="283832"/>
                  </a:lnTo>
                  <a:lnTo>
                    <a:pt x="189979" y="271805"/>
                  </a:lnTo>
                  <a:close/>
                </a:path>
                <a:path w="339090" h="316864">
                  <a:moveTo>
                    <a:pt x="207746" y="79032"/>
                  </a:moveTo>
                  <a:lnTo>
                    <a:pt x="192493" y="91706"/>
                  </a:lnTo>
                  <a:lnTo>
                    <a:pt x="171488" y="107264"/>
                  </a:lnTo>
                  <a:lnTo>
                    <a:pt x="148983" y="122694"/>
                  </a:lnTo>
                  <a:lnTo>
                    <a:pt x="129222" y="134988"/>
                  </a:lnTo>
                  <a:lnTo>
                    <a:pt x="140957" y="115798"/>
                  </a:lnTo>
                  <a:lnTo>
                    <a:pt x="153784" y="97015"/>
                  </a:lnTo>
                  <a:lnTo>
                    <a:pt x="166801" y="79730"/>
                  </a:lnTo>
                  <a:lnTo>
                    <a:pt x="179057" y="65062"/>
                  </a:lnTo>
                  <a:lnTo>
                    <a:pt x="163677" y="75349"/>
                  </a:lnTo>
                  <a:lnTo>
                    <a:pt x="131572" y="104330"/>
                  </a:lnTo>
                  <a:lnTo>
                    <a:pt x="108000" y="152171"/>
                  </a:lnTo>
                  <a:lnTo>
                    <a:pt x="99466" y="178498"/>
                  </a:lnTo>
                  <a:lnTo>
                    <a:pt x="108737" y="167462"/>
                  </a:lnTo>
                  <a:lnTo>
                    <a:pt x="119087" y="157403"/>
                  </a:lnTo>
                  <a:lnTo>
                    <a:pt x="130695" y="148488"/>
                  </a:lnTo>
                  <a:lnTo>
                    <a:pt x="143713" y="140919"/>
                  </a:lnTo>
                  <a:lnTo>
                    <a:pt x="152260" y="132740"/>
                  </a:lnTo>
                  <a:lnTo>
                    <a:pt x="162585" y="124053"/>
                  </a:lnTo>
                  <a:lnTo>
                    <a:pt x="173570" y="115671"/>
                  </a:lnTo>
                  <a:lnTo>
                    <a:pt x="184099" y="108419"/>
                  </a:lnTo>
                  <a:lnTo>
                    <a:pt x="189776" y="102400"/>
                  </a:lnTo>
                  <a:lnTo>
                    <a:pt x="196367" y="94551"/>
                  </a:lnTo>
                  <a:lnTo>
                    <a:pt x="202742" y="86309"/>
                  </a:lnTo>
                  <a:lnTo>
                    <a:pt x="207746" y="79032"/>
                  </a:lnTo>
                  <a:close/>
                </a:path>
                <a:path w="339090" h="316864">
                  <a:moveTo>
                    <a:pt x="224066" y="36893"/>
                  </a:moveTo>
                  <a:lnTo>
                    <a:pt x="218808" y="31623"/>
                  </a:lnTo>
                  <a:lnTo>
                    <a:pt x="213677" y="30391"/>
                  </a:lnTo>
                  <a:lnTo>
                    <a:pt x="210654" y="29883"/>
                  </a:lnTo>
                  <a:lnTo>
                    <a:pt x="213118" y="33350"/>
                  </a:lnTo>
                  <a:lnTo>
                    <a:pt x="220446" y="36601"/>
                  </a:lnTo>
                  <a:lnTo>
                    <a:pt x="224066" y="36893"/>
                  </a:lnTo>
                  <a:close/>
                </a:path>
                <a:path w="339090" h="316864">
                  <a:moveTo>
                    <a:pt x="284861" y="3022"/>
                  </a:moveTo>
                  <a:lnTo>
                    <a:pt x="282181" y="1333"/>
                  </a:lnTo>
                  <a:lnTo>
                    <a:pt x="279996" y="1244"/>
                  </a:lnTo>
                  <a:lnTo>
                    <a:pt x="242735" y="1714"/>
                  </a:lnTo>
                  <a:lnTo>
                    <a:pt x="136398" y="3530"/>
                  </a:lnTo>
                  <a:lnTo>
                    <a:pt x="89611" y="3492"/>
                  </a:lnTo>
                  <a:lnTo>
                    <a:pt x="82499" y="2006"/>
                  </a:lnTo>
                  <a:lnTo>
                    <a:pt x="77089" y="0"/>
                  </a:lnTo>
                  <a:lnTo>
                    <a:pt x="81851" y="3429"/>
                  </a:lnTo>
                  <a:lnTo>
                    <a:pt x="122986" y="22123"/>
                  </a:lnTo>
                  <a:lnTo>
                    <a:pt x="180149" y="28905"/>
                  </a:lnTo>
                  <a:lnTo>
                    <a:pt x="210845" y="26962"/>
                  </a:lnTo>
                  <a:lnTo>
                    <a:pt x="235356" y="21463"/>
                  </a:lnTo>
                  <a:lnTo>
                    <a:pt x="251409" y="19964"/>
                  </a:lnTo>
                  <a:lnTo>
                    <a:pt x="267487" y="22885"/>
                  </a:lnTo>
                  <a:lnTo>
                    <a:pt x="265747" y="31496"/>
                  </a:lnTo>
                  <a:lnTo>
                    <a:pt x="261327" y="40754"/>
                  </a:lnTo>
                  <a:lnTo>
                    <a:pt x="256057" y="48768"/>
                  </a:lnTo>
                  <a:lnTo>
                    <a:pt x="251726" y="53657"/>
                  </a:lnTo>
                  <a:lnTo>
                    <a:pt x="242493" y="48298"/>
                  </a:lnTo>
                  <a:lnTo>
                    <a:pt x="232930" y="44043"/>
                  </a:lnTo>
                  <a:lnTo>
                    <a:pt x="222542" y="40411"/>
                  </a:lnTo>
                  <a:lnTo>
                    <a:pt x="210845" y="36957"/>
                  </a:lnTo>
                  <a:lnTo>
                    <a:pt x="195033" y="33655"/>
                  </a:lnTo>
                  <a:lnTo>
                    <a:pt x="177927" y="32080"/>
                  </a:lnTo>
                  <a:lnTo>
                    <a:pt x="160007" y="32105"/>
                  </a:lnTo>
                  <a:lnTo>
                    <a:pt x="141732" y="33642"/>
                  </a:lnTo>
                  <a:lnTo>
                    <a:pt x="129298" y="35064"/>
                  </a:lnTo>
                  <a:lnTo>
                    <a:pt x="115277" y="36055"/>
                  </a:lnTo>
                  <a:lnTo>
                    <a:pt x="101066" y="35915"/>
                  </a:lnTo>
                  <a:lnTo>
                    <a:pt x="88011" y="33947"/>
                  </a:lnTo>
                  <a:lnTo>
                    <a:pt x="104724" y="43002"/>
                  </a:lnTo>
                  <a:lnTo>
                    <a:pt x="125222" y="47498"/>
                  </a:lnTo>
                  <a:lnTo>
                    <a:pt x="148183" y="47358"/>
                  </a:lnTo>
                  <a:lnTo>
                    <a:pt x="172262" y="42494"/>
                  </a:lnTo>
                  <a:lnTo>
                    <a:pt x="154076" y="57200"/>
                  </a:lnTo>
                  <a:lnTo>
                    <a:pt x="137160" y="75399"/>
                  </a:lnTo>
                  <a:lnTo>
                    <a:pt x="124002" y="96202"/>
                  </a:lnTo>
                  <a:lnTo>
                    <a:pt x="117081" y="118706"/>
                  </a:lnTo>
                  <a:lnTo>
                    <a:pt x="133908" y="97612"/>
                  </a:lnTo>
                  <a:lnTo>
                    <a:pt x="153733" y="79222"/>
                  </a:lnTo>
                  <a:lnTo>
                    <a:pt x="175539" y="63474"/>
                  </a:lnTo>
                  <a:lnTo>
                    <a:pt x="198297" y="50330"/>
                  </a:lnTo>
                  <a:lnTo>
                    <a:pt x="180479" y="67868"/>
                  </a:lnTo>
                  <a:lnTo>
                    <a:pt x="163728" y="88226"/>
                  </a:lnTo>
                  <a:lnTo>
                    <a:pt x="149517" y="108292"/>
                  </a:lnTo>
                  <a:lnTo>
                    <a:pt x="139407" y="124955"/>
                  </a:lnTo>
                  <a:lnTo>
                    <a:pt x="159791" y="112509"/>
                  </a:lnTo>
                  <a:lnTo>
                    <a:pt x="181775" y="96735"/>
                  </a:lnTo>
                  <a:lnTo>
                    <a:pt x="202704" y="79489"/>
                  </a:lnTo>
                  <a:lnTo>
                    <a:pt x="219976" y="62611"/>
                  </a:lnTo>
                  <a:lnTo>
                    <a:pt x="214414" y="73634"/>
                  </a:lnTo>
                  <a:lnTo>
                    <a:pt x="206997" y="85229"/>
                  </a:lnTo>
                  <a:lnTo>
                    <a:pt x="198386" y="96367"/>
                  </a:lnTo>
                  <a:lnTo>
                    <a:pt x="189280" y="106006"/>
                  </a:lnTo>
                  <a:lnTo>
                    <a:pt x="197040" y="102146"/>
                  </a:lnTo>
                  <a:lnTo>
                    <a:pt x="239128" y="74841"/>
                  </a:lnTo>
                  <a:lnTo>
                    <a:pt x="263969" y="45161"/>
                  </a:lnTo>
                  <a:lnTo>
                    <a:pt x="283413" y="9144"/>
                  </a:lnTo>
                  <a:lnTo>
                    <a:pt x="284861" y="3022"/>
                  </a:lnTo>
                  <a:close/>
                </a:path>
                <a:path w="339090" h="316864">
                  <a:moveTo>
                    <a:pt x="338683" y="110693"/>
                  </a:moveTo>
                  <a:lnTo>
                    <a:pt x="327787" y="116509"/>
                  </a:lnTo>
                  <a:lnTo>
                    <a:pt x="316522" y="119900"/>
                  </a:lnTo>
                  <a:lnTo>
                    <a:pt x="304723" y="121031"/>
                  </a:lnTo>
                  <a:lnTo>
                    <a:pt x="292227" y="120078"/>
                  </a:lnTo>
                  <a:lnTo>
                    <a:pt x="277291" y="116624"/>
                  </a:lnTo>
                  <a:lnTo>
                    <a:pt x="262661" y="112077"/>
                  </a:lnTo>
                  <a:lnTo>
                    <a:pt x="247383" y="108127"/>
                  </a:lnTo>
                  <a:lnTo>
                    <a:pt x="230479" y="106489"/>
                  </a:lnTo>
                  <a:lnTo>
                    <a:pt x="223329" y="106413"/>
                  </a:lnTo>
                  <a:lnTo>
                    <a:pt x="216941" y="106692"/>
                  </a:lnTo>
                  <a:lnTo>
                    <a:pt x="230771" y="97129"/>
                  </a:lnTo>
                  <a:lnTo>
                    <a:pt x="261505" y="68491"/>
                  </a:lnTo>
                  <a:lnTo>
                    <a:pt x="289953" y="34302"/>
                  </a:lnTo>
                  <a:lnTo>
                    <a:pt x="299250" y="16611"/>
                  </a:lnTo>
                  <a:lnTo>
                    <a:pt x="295910" y="12966"/>
                  </a:lnTo>
                  <a:lnTo>
                    <a:pt x="290982" y="12280"/>
                  </a:lnTo>
                  <a:lnTo>
                    <a:pt x="287286" y="15303"/>
                  </a:lnTo>
                  <a:lnTo>
                    <a:pt x="278815" y="32829"/>
                  </a:lnTo>
                  <a:lnTo>
                    <a:pt x="269392" y="48806"/>
                  </a:lnTo>
                  <a:lnTo>
                    <a:pt x="237058" y="84061"/>
                  </a:lnTo>
                  <a:lnTo>
                    <a:pt x="195592" y="108953"/>
                  </a:lnTo>
                  <a:lnTo>
                    <a:pt x="180289" y="117792"/>
                  </a:lnTo>
                  <a:lnTo>
                    <a:pt x="148996" y="142468"/>
                  </a:lnTo>
                  <a:lnTo>
                    <a:pt x="125869" y="185610"/>
                  </a:lnTo>
                  <a:lnTo>
                    <a:pt x="122402" y="220738"/>
                  </a:lnTo>
                  <a:lnTo>
                    <a:pt x="132613" y="194208"/>
                  </a:lnTo>
                  <a:lnTo>
                    <a:pt x="148602" y="166370"/>
                  </a:lnTo>
                  <a:lnTo>
                    <a:pt x="168744" y="141224"/>
                  </a:lnTo>
                  <a:lnTo>
                    <a:pt x="176174" y="135178"/>
                  </a:lnTo>
                  <a:lnTo>
                    <a:pt x="186855" y="133718"/>
                  </a:lnTo>
                  <a:lnTo>
                    <a:pt x="207924" y="135204"/>
                  </a:lnTo>
                  <a:lnTo>
                    <a:pt x="226390" y="143967"/>
                  </a:lnTo>
                  <a:lnTo>
                    <a:pt x="238150" y="163080"/>
                  </a:lnTo>
                  <a:lnTo>
                    <a:pt x="241109" y="155194"/>
                  </a:lnTo>
                  <a:lnTo>
                    <a:pt x="203682" y="122834"/>
                  </a:lnTo>
                  <a:lnTo>
                    <a:pt x="189509" y="124358"/>
                  </a:lnTo>
                  <a:lnTo>
                    <a:pt x="191439" y="122783"/>
                  </a:lnTo>
                  <a:lnTo>
                    <a:pt x="208013" y="112572"/>
                  </a:lnTo>
                  <a:lnTo>
                    <a:pt x="232143" y="113538"/>
                  </a:lnTo>
                  <a:lnTo>
                    <a:pt x="254114" y="121856"/>
                  </a:lnTo>
                  <a:lnTo>
                    <a:pt x="269151" y="131838"/>
                  </a:lnTo>
                  <a:lnTo>
                    <a:pt x="285330" y="138341"/>
                  </a:lnTo>
                  <a:lnTo>
                    <a:pt x="300139" y="138125"/>
                  </a:lnTo>
                  <a:lnTo>
                    <a:pt x="315442" y="133375"/>
                  </a:lnTo>
                  <a:lnTo>
                    <a:pt x="329018" y="124206"/>
                  </a:lnTo>
                  <a:lnTo>
                    <a:pt x="338683" y="11069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5" name="object 65"/>
            <p:cNvSpPr/>
            <p:nvPr/>
          </p:nvSpPr>
          <p:spPr>
            <a:xfrm>
              <a:off x="10631577" y="2624957"/>
              <a:ext cx="163195" cy="102235"/>
            </a:xfrm>
            <a:custGeom>
              <a:avLst/>
              <a:gdLst/>
              <a:ahLst/>
              <a:cxnLst/>
              <a:rect l="l" t="t" r="r" b="b"/>
              <a:pathLst>
                <a:path w="163195" h="102235">
                  <a:moveTo>
                    <a:pt x="110919" y="0"/>
                  </a:moveTo>
                  <a:lnTo>
                    <a:pt x="109573" y="0"/>
                  </a:lnTo>
                  <a:lnTo>
                    <a:pt x="105404" y="6167"/>
                  </a:lnTo>
                  <a:lnTo>
                    <a:pt x="104532" y="7324"/>
                  </a:lnTo>
                  <a:lnTo>
                    <a:pt x="69289" y="47969"/>
                  </a:lnTo>
                  <a:lnTo>
                    <a:pt x="28094" y="82753"/>
                  </a:lnTo>
                  <a:lnTo>
                    <a:pt x="25556" y="84499"/>
                  </a:lnTo>
                  <a:lnTo>
                    <a:pt x="20087" y="88610"/>
                  </a:lnTo>
                  <a:lnTo>
                    <a:pt x="12722" y="92991"/>
                  </a:lnTo>
                  <a:lnTo>
                    <a:pt x="6728" y="96861"/>
                  </a:lnTo>
                  <a:lnTo>
                    <a:pt x="647" y="100293"/>
                  </a:lnTo>
                  <a:lnTo>
                    <a:pt x="0" y="101174"/>
                  </a:lnTo>
                  <a:lnTo>
                    <a:pt x="5241" y="102026"/>
                  </a:lnTo>
                  <a:lnTo>
                    <a:pt x="13459" y="98209"/>
                  </a:lnTo>
                  <a:lnTo>
                    <a:pt x="21830" y="92767"/>
                  </a:lnTo>
                  <a:lnTo>
                    <a:pt x="27528" y="88747"/>
                  </a:lnTo>
                  <a:lnTo>
                    <a:pt x="41913" y="79545"/>
                  </a:lnTo>
                  <a:lnTo>
                    <a:pt x="89244" y="58623"/>
                  </a:lnTo>
                  <a:lnTo>
                    <a:pt x="114119" y="56018"/>
                  </a:lnTo>
                  <a:lnTo>
                    <a:pt x="161187" y="56018"/>
                  </a:lnTo>
                  <a:lnTo>
                    <a:pt x="162230" y="51847"/>
                  </a:lnTo>
                  <a:lnTo>
                    <a:pt x="138452" y="51743"/>
                  </a:lnTo>
                  <a:lnTo>
                    <a:pt x="132501" y="49850"/>
                  </a:lnTo>
                  <a:lnTo>
                    <a:pt x="127627" y="48568"/>
                  </a:lnTo>
                  <a:lnTo>
                    <a:pt x="121024" y="48437"/>
                  </a:lnTo>
                  <a:lnTo>
                    <a:pt x="120773" y="46235"/>
                  </a:lnTo>
                  <a:lnTo>
                    <a:pt x="120153" y="43600"/>
                  </a:lnTo>
                  <a:lnTo>
                    <a:pt x="125462" y="43600"/>
                  </a:lnTo>
                  <a:lnTo>
                    <a:pt x="122806" y="39589"/>
                  </a:lnTo>
                  <a:lnTo>
                    <a:pt x="127126" y="37857"/>
                  </a:lnTo>
                  <a:lnTo>
                    <a:pt x="162487" y="37857"/>
                  </a:lnTo>
                  <a:lnTo>
                    <a:pt x="161798" y="32082"/>
                  </a:lnTo>
                  <a:lnTo>
                    <a:pt x="133419" y="3920"/>
                  </a:lnTo>
                  <a:lnTo>
                    <a:pt x="119764" y="17"/>
                  </a:lnTo>
                  <a:lnTo>
                    <a:pt x="110919" y="0"/>
                  </a:lnTo>
                  <a:close/>
                </a:path>
                <a:path w="163195" h="102235">
                  <a:moveTo>
                    <a:pt x="161187" y="56018"/>
                  </a:moveTo>
                  <a:lnTo>
                    <a:pt x="114119" y="56018"/>
                  </a:lnTo>
                  <a:lnTo>
                    <a:pt x="126581" y="58081"/>
                  </a:lnTo>
                  <a:lnTo>
                    <a:pt x="139316" y="62975"/>
                  </a:lnTo>
                  <a:lnTo>
                    <a:pt x="143090" y="64865"/>
                  </a:lnTo>
                  <a:lnTo>
                    <a:pt x="150620" y="69437"/>
                  </a:lnTo>
                  <a:lnTo>
                    <a:pt x="152636" y="72447"/>
                  </a:lnTo>
                  <a:lnTo>
                    <a:pt x="155552" y="70492"/>
                  </a:lnTo>
                  <a:lnTo>
                    <a:pt x="158610" y="64818"/>
                  </a:lnTo>
                  <a:lnTo>
                    <a:pt x="159937" y="61013"/>
                  </a:lnTo>
                  <a:lnTo>
                    <a:pt x="161187" y="56018"/>
                  </a:lnTo>
                  <a:close/>
                </a:path>
                <a:path w="163195" h="102235">
                  <a:moveTo>
                    <a:pt x="162487" y="37857"/>
                  </a:moveTo>
                  <a:lnTo>
                    <a:pt x="127126" y="37857"/>
                  </a:lnTo>
                  <a:lnTo>
                    <a:pt x="131504" y="40431"/>
                  </a:lnTo>
                  <a:lnTo>
                    <a:pt x="135978" y="44748"/>
                  </a:lnTo>
                  <a:lnTo>
                    <a:pt x="137217" y="48798"/>
                  </a:lnTo>
                  <a:lnTo>
                    <a:pt x="138452" y="51743"/>
                  </a:lnTo>
                  <a:lnTo>
                    <a:pt x="162238" y="51743"/>
                  </a:lnTo>
                  <a:lnTo>
                    <a:pt x="162970" y="41898"/>
                  </a:lnTo>
                  <a:lnTo>
                    <a:pt x="162487" y="37857"/>
                  </a:lnTo>
                  <a:close/>
                </a:path>
                <a:path w="163195" h="102235">
                  <a:moveTo>
                    <a:pt x="125462" y="43600"/>
                  </a:moveTo>
                  <a:lnTo>
                    <a:pt x="120153" y="43600"/>
                  </a:lnTo>
                  <a:lnTo>
                    <a:pt x="125351" y="45299"/>
                  </a:lnTo>
                  <a:lnTo>
                    <a:pt x="126024" y="44450"/>
                  </a:lnTo>
                  <a:lnTo>
                    <a:pt x="125462" y="43600"/>
                  </a:lnTo>
                  <a:close/>
                </a:path>
              </a:pathLst>
            </a:custGeom>
            <a:solidFill>
              <a:srgbClr val="EECC63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6" name="object 66"/>
            <p:cNvSpPr/>
            <p:nvPr/>
          </p:nvSpPr>
          <p:spPr>
            <a:xfrm>
              <a:off x="9977936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1045" y="0"/>
                  </a:moveTo>
                  <a:lnTo>
                    <a:pt x="5521" y="1991"/>
                  </a:lnTo>
                  <a:lnTo>
                    <a:pt x="0" y="10548"/>
                  </a:lnTo>
                  <a:lnTo>
                    <a:pt x="7113" y="16221"/>
                  </a:lnTo>
                  <a:lnTo>
                    <a:pt x="6339" y="9309"/>
                  </a:lnTo>
                  <a:lnTo>
                    <a:pt x="7113" y="6300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7" name="object 67"/>
            <p:cNvSpPr/>
            <p:nvPr/>
          </p:nvSpPr>
          <p:spPr>
            <a:xfrm>
              <a:off x="9913011" y="2413638"/>
              <a:ext cx="374650" cy="233045"/>
            </a:xfrm>
            <a:custGeom>
              <a:avLst/>
              <a:gdLst/>
              <a:ahLst/>
              <a:cxnLst/>
              <a:rect l="l" t="t" r="r" b="b"/>
              <a:pathLst>
                <a:path w="374650" h="233044">
                  <a:moveTo>
                    <a:pt x="100342" y="152857"/>
                  </a:moveTo>
                  <a:lnTo>
                    <a:pt x="98856" y="146532"/>
                  </a:lnTo>
                  <a:lnTo>
                    <a:pt x="96951" y="138442"/>
                  </a:lnTo>
                  <a:lnTo>
                    <a:pt x="87363" y="123786"/>
                  </a:lnTo>
                  <a:lnTo>
                    <a:pt x="81318" y="113931"/>
                  </a:lnTo>
                  <a:lnTo>
                    <a:pt x="77914" y="100698"/>
                  </a:lnTo>
                  <a:lnTo>
                    <a:pt x="77978" y="98463"/>
                  </a:lnTo>
                  <a:lnTo>
                    <a:pt x="77990" y="98171"/>
                  </a:lnTo>
                  <a:lnTo>
                    <a:pt x="78003" y="97409"/>
                  </a:lnTo>
                  <a:lnTo>
                    <a:pt x="78359" y="84620"/>
                  </a:lnTo>
                  <a:lnTo>
                    <a:pt x="83870" y="66255"/>
                  </a:lnTo>
                  <a:lnTo>
                    <a:pt x="78447" y="66713"/>
                  </a:lnTo>
                  <a:lnTo>
                    <a:pt x="78028" y="66713"/>
                  </a:lnTo>
                  <a:lnTo>
                    <a:pt x="75653" y="71551"/>
                  </a:lnTo>
                  <a:lnTo>
                    <a:pt x="73126" y="78625"/>
                  </a:lnTo>
                  <a:lnTo>
                    <a:pt x="71145" y="87414"/>
                  </a:lnTo>
                  <a:lnTo>
                    <a:pt x="70446" y="97409"/>
                  </a:lnTo>
                  <a:lnTo>
                    <a:pt x="68884" y="88900"/>
                  </a:lnTo>
                  <a:lnTo>
                    <a:pt x="68846" y="81216"/>
                  </a:lnTo>
                  <a:lnTo>
                    <a:pt x="70180" y="74091"/>
                  </a:lnTo>
                  <a:lnTo>
                    <a:pt x="72720" y="67297"/>
                  </a:lnTo>
                  <a:lnTo>
                    <a:pt x="66916" y="68211"/>
                  </a:lnTo>
                  <a:lnTo>
                    <a:pt x="64757" y="73164"/>
                  </a:lnTo>
                  <a:lnTo>
                    <a:pt x="63030" y="79768"/>
                  </a:lnTo>
                  <a:lnTo>
                    <a:pt x="62077" y="87414"/>
                  </a:lnTo>
                  <a:lnTo>
                    <a:pt x="61963" y="98171"/>
                  </a:lnTo>
                  <a:lnTo>
                    <a:pt x="61925" y="97993"/>
                  </a:lnTo>
                  <a:lnTo>
                    <a:pt x="59804" y="89611"/>
                  </a:lnTo>
                  <a:lnTo>
                    <a:pt x="58966" y="82232"/>
                  </a:lnTo>
                  <a:lnTo>
                    <a:pt x="59016" y="81216"/>
                  </a:lnTo>
                  <a:lnTo>
                    <a:pt x="59423" y="75336"/>
                  </a:lnTo>
                  <a:lnTo>
                    <a:pt x="61226" y="69113"/>
                  </a:lnTo>
                  <a:lnTo>
                    <a:pt x="56324" y="69977"/>
                  </a:lnTo>
                  <a:lnTo>
                    <a:pt x="53835" y="76263"/>
                  </a:lnTo>
                  <a:lnTo>
                    <a:pt x="52222" y="83667"/>
                  </a:lnTo>
                  <a:lnTo>
                    <a:pt x="51638" y="90131"/>
                  </a:lnTo>
                  <a:lnTo>
                    <a:pt x="51549" y="91757"/>
                  </a:lnTo>
                  <a:lnTo>
                    <a:pt x="51777" y="97993"/>
                  </a:lnTo>
                  <a:lnTo>
                    <a:pt x="49771" y="91236"/>
                  </a:lnTo>
                  <a:lnTo>
                    <a:pt x="49669" y="90131"/>
                  </a:lnTo>
                  <a:lnTo>
                    <a:pt x="49364" y="84924"/>
                  </a:lnTo>
                  <a:lnTo>
                    <a:pt x="49377" y="83667"/>
                  </a:lnTo>
                  <a:lnTo>
                    <a:pt x="50165" y="77533"/>
                  </a:lnTo>
                  <a:lnTo>
                    <a:pt x="51841" y="71386"/>
                  </a:lnTo>
                  <a:lnTo>
                    <a:pt x="47155" y="72618"/>
                  </a:lnTo>
                  <a:lnTo>
                    <a:pt x="45529" y="75996"/>
                  </a:lnTo>
                  <a:lnTo>
                    <a:pt x="43789" y="82232"/>
                  </a:lnTo>
                  <a:lnTo>
                    <a:pt x="42875" y="88900"/>
                  </a:lnTo>
                  <a:lnTo>
                    <a:pt x="42760" y="91757"/>
                  </a:lnTo>
                  <a:lnTo>
                    <a:pt x="43014" y="98463"/>
                  </a:lnTo>
                  <a:lnTo>
                    <a:pt x="39433" y="91757"/>
                  </a:lnTo>
                  <a:lnTo>
                    <a:pt x="38849" y="83667"/>
                  </a:lnTo>
                  <a:lnTo>
                    <a:pt x="38760" y="82092"/>
                  </a:lnTo>
                  <a:lnTo>
                    <a:pt x="41681" y="74688"/>
                  </a:lnTo>
                  <a:lnTo>
                    <a:pt x="31546" y="84924"/>
                  </a:lnTo>
                  <a:lnTo>
                    <a:pt x="32943" y="96024"/>
                  </a:lnTo>
                  <a:lnTo>
                    <a:pt x="41249" y="106857"/>
                  </a:lnTo>
                  <a:lnTo>
                    <a:pt x="51841" y="116306"/>
                  </a:lnTo>
                  <a:lnTo>
                    <a:pt x="59867" y="130048"/>
                  </a:lnTo>
                  <a:lnTo>
                    <a:pt x="60655" y="148056"/>
                  </a:lnTo>
                  <a:lnTo>
                    <a:pt x="51803" y="162318"/>
                  </a:lnTo>
                  <a:lnTo>
                    <a:pt x="30949" y="164833"/>
                  </a:lnTo>
                  <a:lnTo>
                    <a:pt x="21590" y="162788"/>
                  </a:lnTo>
                  <a:lnTo>
                    <a:pt x="13462" y="162471"/>
                  </a:lnTo>
                  <a:lnTo>
                    <a:pt x="7696" y="166319"/>
                  </a:lnTo>
                  <a:lnTo>
                    <a:pt x="5422" y="176822"/>
                  </a:lnTo>
                  <a:lnTo>
                    <a:pt x="12192" y="168275"/>
                  </a:lnTo>
                  <a:lnTo>
                    <a:pt x="22898" y="168262"/>
                  </a:lnTo>
                  <a:lnTo>
                    <a:pt x="34340" y="171653"/>
                  </a:lnTo>
                  <a:lnTo>
                    <a:pt x="44678" y="173748"/>
                  </a:lnTo>
                  <a:lnTo>
                    <a:pt x="54330" y="171577"/>
                  </a:lnTo>
                  <a:lnTo>
                    <a:pt x="59410" y="168186"/>
                  </a:lnTo>
                  <a:lnTo>
                    <a:pt x="62865" y="165887"/>
                  </a:lnTo>
                  <a:lnTo>
                    <a:pt x="63627" y="164833"/>
                  </a:lnTo>
                  <a:lnTo>
                    <a:pt x="69024" y="157314"/>
                  </a:lnTo>
                  <a:lnTo>
                    <a:pt x="71539" y="146532"/>
                  </a:lnTo>
                  <a:lnTo>
                    <a:pt x="76365" y="153060"/>
                  </a:lnTo>
                  <a:lnTo>
                    <a:pt x="77927" y="161429"/>
                  </a:lnTo>
                  <a:lnTo>
                    <a:pt x="76581" y="170129"/>
                  </a:lnTo>
                  <a:lnTo>
                    <a:pt x="72669" y="177673"/>
                  </a:lnTo>
                  <a:lnTo>
                    <a:pt x="65709" y="189064"/>
                  </a:lnTo>
                  <a:lnTo>
                    <a:pt x="61506" y="204050"/>
                  </a:lnTo>
                  <a:lnTo>
                    <a:pt x="65036" y="219646"/>
                  </a:lnTo>
                  <a:lnTo>
                    <a:pt x="81305" y="232841"/>
                  </a:lnTo>
                  <a:lnTo>
                    <a:pt x="75920" y="219557"/>
                  </a:lnTo>
                  <a:lnTo>
                    <a:pt x="79082" y="205371"/>
                  </a:lnTo>
                  <a:lnTo>
                    <a:pt x="86004" y="192405"/>
                  </a:lnTo>
                  <a:lnTo>
                    <a:pt x="91922" y="182778"/>
                  </a:lnTo>
                  <a:lnTo>
                    <a:pt x="98386" y="167474"/>
                  </a:lnTo>
                  <a:lnTo>
                    <a:pt x="100342" y="152857"/>
                  </a:lnTo>
                  <a:close/>
                </a:path>
                <a:path w="374650" h="233044">
                  <a:moveTo>
                    <a:pt x="169811" y="19812"/>
                  </a:moveTo>
                  <a:lnTo>
                    <a:pt x="164147" y="18262"/>
                  </a:lnTo>
                  <a:lnTo>
                    <a:pt x="162915" y="16852"/>
                  </a:lnTo>
                  <a:lnTo>
                    <a:pt x="159156" y="15265"/>
                  </a:lnTo>
                  <a:lnTo>
                    <a:pt x="153250" y="14935"/>
                  </a:lnTo>
                  <a:lnTo>
                    <a:pt x="145516" y="15494"/>
                  </a:lnTo>
                  <a:lnTo>
                    <a:pt x="136525" y="17386"/>
                  </a:lnTo>
                  <a:lnTo>
                    <a:pt x="126873" y="21069"/>
                  </a:lnTo>
                  <a:lnTo>
                    <a:pt x="131953" y="17208"/>
                  </a:lnTo>
                  <a:lnTo>
                    <a:pt x="134327" y="15405"/>
                  </a:lnTo>
                  <a:lnTo>
                    <a:pt x="141782" y="12446"/>
                  </a:lnTo>
                  <a:lnTo>
                    <a:pt x="148031" y="11226"/>
                  </a:lnTo>
                  <a:lnTo>
                    <a:pt x="151866" y="10756"/>
                  </a:lnTo>
                  <a:lnTo>
                    <a:pt x="149948" y="9550"/>
                  </a:lnTo>
                  <a:lnTo>
                    <a:pt x="147485" y="8153"/>
                  </a:lnTo>
                  <a:lnTo>
                    <a:pt x="140309" y="8382"/>
                  </a:lnTo>
                  <a:lnTo>
                    <a:pt x="132118" y="10706"/>
                  </a:lnTo>
                  <a:lnTo>
                    <a:pt x="124396" y="14020"/>
                  </a:lnTo>
                  <a:lnTo>
                    <a:pt x="118579" y="17208"/>
                  </a:lnTo>
                  <a:lnTo>
                    <a:pt x="123685" y="12560"/>
                  </a:lnTo>
                  <a:lnTo>
                    <a:pt x="129070" y="8420"/>
                  </a:lnTo>
                  <a:lnTo>
                    <a:pt x="135115" y="5397"/>
                  </a:lnTo>
                  <a:lnTo>
                    <a:pt x="142227" y="4102"/>
                  </a:lnTo>
                  <a:lnTo>
                    <a:pt x="141198" y="3225"/>
                  </a:lnTo>
                  <a:lnTo>
                    <a:pt x="136626" y="317"/>
                  </a:lnTo>
                  <a:lnTo>
                    <a:pt x="132892" y="0"/>
                  </a:lnTo>
                  <a:lnTo>
                    <a:pt x="123240" y="2044"/>
                  </a:lnTo>
                  <a:lnTo>
                    <a:pt x="114109" y="8547"/>
                  </a:lnTo>
                  <a:lnTo>
                    <a:pt x="105905" y="17208"/>
                  </a:lnTo>
                  <a:lnTo>
                    <a:pt x="99187" y="25527"/>
                  </a:lnTo>
                  <a:lnTo>
                    <a:pt x="95935" y="29692"/>
                  </a:lnTo>
                  <a:lnTo>
                    <a:pt x="91655" y="35102"/>
                  </a:lnTo>
                  <a:lnTo>
                    <a:pt x="86652" y="40868"/>
                  </a:lnTo>
                  <a:lnTo>
                    <a:pt x="81241" y="46151"/>
                  </a:lnTo>
                  <a:lnTo>
                    <a:pt x="85699" y="45466"/>
                  </a:lnTo>
                  <a:lnTo>
                    <a:pt x="96418" y="43421"/>
                  </a:lnTo>
                  <a:lnTo>
                    <a:pt x="109842" y="39890"/>
                  </a:lnTo>
                  <a:lnTo>
                    <a:pt x="122415" y="34810"/>
                  </a:lnTo>
                  <a:lnTo>
                    <a:pt x="136969" y="27343"/>
                  </a:lnTo>
                  <a:lnTo>
                    <a:pt x="148424" y="22606"/>
                  </a:lnTo>
                  <a:lnTo>
                    <a:pt x="155054" y="21069"/>
                  </a:lnTo>
                  <a:lnTo>
                    <a:pt x="158724" y="20218"/>
                  </a:lnTo>
                  <a:lnTo>
                    <a:pt x="169811" y="19812"/>
                  </a:lnTo>
                  <a:close/>
                </a:path>
                <a:path w="374650" h="233044">
                  <a:moveTo>
                    <a:pt x="179019" y="46062"/>
                  </a:moveTo>
                  <a:lnTo>
                    <a:pt x="170751" y="38011"/>
                  </a:lnTo>
                  <a:lnTo>
                    <a:pt x="172072" y="44564"/>
                  </a:lnTo>
                  <a:lnTo>
                    <a:pt x="172123" y="51104"/>
                  </a:lnTo>
                  <a:lnTo>
                    <a:pt x="171005" y="57746"/>
                  </a:lnTo>
                  <a:lnTo>
                    <a:pt x="168795" y="64579"/>
                  </a:lnTo>
                  <a:lnTo>
                    <a:pt x="169265" y="57340"/>
                  </a:lnTo>
                  <a:lnTo>
                    <a:pt x="168922" y="50190"/>
                  </a:lnTo>
                  <a:lnTo>
                    <a:pt x="167627" y="43510"/>
                  </a:lnTo>
                  <a:lnTo>
                    <a:pt x="165227" y="37680"/>
                  </a:lnTo>
                  <a:lnTo>
                    <a:pt x="162661" y="37846"/>
                  </a:lnTo>
                  <a:lnTo>
                    <a:pt x="160629" y="38379"/>
                  </a:lnTo>
                  <a:lnTo>
                    <a:pt x="162750" y="42951"/>
                  </a:lnTo>
                  <a:lnTo>
                    <a:pt x="164122" y="49834"/>
                  </a:lnTo>
                  <a:lnTo>
                    <a:pt x="163868" y="58102"/>
                  </a:lnTo>
                  <a:lnTo>
                    <a:pt x="161112" y="66814"/>
                  </a:lnTo>
                  <a:lnTo>
                    <a:pt x="161467" y="57899"/>
                  </a:lnTo>
                  <a:lnTo>
                    <a:pt x="160274" y="50190"/>
                  </a:lnTo>
                  <a:lnTo>
                    <a:pt x="158242" y="44018"/>
                  </a:lnTo>
                  <a:lnTo>
                    <a:pt x="156095" y="39712"/>
                  </a:lnTo>
                  <a:lnTo>
                    <a:pt x="153631" y="40335"/>
                  </a:lnTo>
                  <a:lnTo>
                    <a:pt x="152120" y="41465"/>
                  </a:lnTo>
                  <a:lnTo>
                    <a:pt x="150126" y="41948"/>
                  </a:lnTo>
                  <a:lnTo>
                    <a:pt x="154178" y="52971"/>
                  </a:lnTo>
                  <a:lnTo>
                    <a:pt x="154724" y="64973"/>
                  </a:lnTo>
                  <a:lnTo>
                    <a:pt x="152590" y="77495"/>
                  </a:lnTo>
                  <a:lnTo>
                    <a:pt x="148577" y="90017"/>
                  </a:lnTo>
                  <a:lnTo>
                    <a:pt x="146050" y="96443"/>
                  </a:lnTo>
                  <a:lnTo>
                    <a:pt x="143344" y="104432"/>
                  </a:lnTo>
                  <a:lnTo>
                    <a:pt x="141135" y="114693"/>
                  </a:lnTo>
                  <a:lnTo>
                    <a:pt x="140093" y="127952"/>
                  </a:lnTo>
                  <a:lnTo>
                    <a:pt x="142646" y="137236"/>
                  </a:lnTo>
                  <a:lnTo>
                    <a:pt x="148971" y="146761"/>
                  </a:lnTo>
                  <a:lnTo>
                    <a:pt x="156730" y="154813"/>
                  </a:lnTo>
                  <a:lnTo>
                    <a:pt x="163563" y="159664"/>
                  </a:lnTo>
                  <a:lnTo>
                    <a:pt x="155359" y="143154"/>
                  </a:lnTo>
                  <a:lnTo>
                    <a:pt x="153758" y="127165"/>
                  </a:lnTo>
                  <a:lnTo>
                    <a:pt x="156070" y="113411"/>
                  </a:lnTo>
                  <a:lnTo>
                    <a:pt x="159600" y="103606"/>
                  </a:lnTo>
                  <a:lnTo>
                    <a:pt x="167970" y="85001"/>
                  </a:lnTo>
                  <a:lnTo>
                    <a:pt x="176263" y="63766"/>
                  </a:lnTo>
                  <a:lnTo>
                    <a:pt x="179019" y="46062"/>
                  </a:lnTo>
                  <a:close/>
                </a:path>
                <a:path w="374650" h="233044">
                  <a:moveTo>
                    <a:pt x="215773" y="177888"/>
                  </a:moveTo>
                  <a:lnTo>
                    <a:pt x="201815" y="172415"/>
                  </a:lnTo>
                  <a:lnTo>
                    <a:pt x="186588" y="164884"/>
                  </a:lnTo>
                  <a:lnTo>
                    <a:pt x="173926" y="154139"/>
                  </a:lnTo>
                  <a:lnTo>
                    <a:pt x="167640" y="139026"/>
                  </a:lnTo>
                  <a:lnTo>
                    <a:pt x="173139" y="107518"/>
                  </a:lnTo>
                  <a:lnTo>
                    <a:pt x="186702" y="75552"/>
                  </a:lnTo>
                  <a:lnTo>
                    <a:pt x="194246" y="47459"/>
                  </a:lnTo>
                  <a:lnTo>
                    <a:pt x="181673" y="27533"/>
                  </a:lnTo>
                  <a:lnTo>
                    <a:pt x="177038" y="25095"/>
                  </a:lnTo>
                  <a:lnTo>
                    <a:pt x="168427" y="23888"/>
                  </a:lnTo>
                  <a:lnTo>
                    <a:pt x="159600" y="25476"/>
                  </a:lnTo>
                  <a:lnTo>
                    <a:pt x="145669" y="29806"/>
                  </a:lnTo>
                  <a:lnTo>
                    <a:pt x="115836" y="43789"/>
                  </a:lnTo>
                  <a:lnTo>
                    <a:pt x="101866" y="48793"/>
                  </a:lnTo>
                  <a:lnTo>
                    <a:pt x="76873" y="52946"/>
                  </a:lnTo>
                  <a:lnTo>
                    <a:pt x="50825" y="57772"/>
                  </a:lnTo>
                  <a:lnTo>
                    <a:pt x="29603" y="68160"/>
                  </a:lnTo>
                  <a:lnTo>
                    <a:pt x="19100" y="88938"/>
                  </a:lnTo>
                  <a:lnTo>
                    <a:pt x="19646" y="96888"/>
                  </a:lnTo>
                  <a:lnTo>
                    <a:pt x="22555" y="103987"/>
                  </a:lnTo>
                  <a:lnTo>
                    <a:pt x="26847" y="109956"/>
                  </a:lnTo>
                  <a:lnTo>
                    <a:pt x="31572" y="114515"/>
                  </a:lnTo>
                  <a:lnTo>
                    <a:pt x="39204" y="121043"/>
                  </a:lnTo>
                  <a:lnTo>
                    <a:pt x="45504" y="128371"/>
                  </a:lnTo>
                  <a:lnTo>
                    <a:pt x="48602" y="137198"/>
                  </a:lnTo>
                  <a:lnTo>
                    <a:pt x="46634" y="148209"/>
                  </a:lnTo>
                  <a:lnTo>
                    <a:pt x="36233" y="154292"/>
                  </a:lnTo>
                  <a:lnTo>
                    <a:pt x="21120" y="150990"/>
                  </a:lnTo>
                  <a:lnTo>
                    <a:pt x="7099" y="151117"/>
                  </a:lnTo>
                  <a:lnTo>
                    <a:pt x="0" y="167487"/>
                  </a:lnTo>
                  <a:lnTo>
                    <a:pt x="3797" y="159664"/>
                  </a:lnTo>
                  <a:lnTo>
                    <a:pt x="9677" y="155790"/>
                  </a:lnTo>
                  <a:lnTo>
                    <a:pt x="19164" y="155676"/>
                  </a:lnTo>
                  <a:lnTo>
                    <a:pt x="33807" y="159105"/>
                  </a:lnTo>
                  <a:lnTo>
                    <a:pt x="46266" y="158280"/>
                  </a:lnTo>
                  <a:lnTo>
                    <a:pt x="53606" y="149618"/>
                  </a:lnTo>
                  <a:lnTo>
                    <a:pt x="55016" y="136740"/>
                  </a:lnTo>
                  <a:lnTo>
                    <a:pt x="49720" y="123253"/>
                  </a:lnTo>
                  <a:lnTo>
                    <a:pt x="43929" y="117195"/>
                  </a:lnTo>
                  <a:lnTo>
                    <a:pt x="36588" y="111036"/>
                  </a:lnTo>
                  <a:lnTo>
                    <a:pt x="29895" y="104495"/>
                  </a:lnTo>
                  <a:lnTo>
                    <a:pt x="48260" y="65328"/>
                  </a:lnTo>
                  <a:lnTo>
                    <a:pt x="97485" y="56705"/>
                  </a:lnTo>
                  <a:lnTo>
                    <a:pt x="118897" y="50114"/>
                  </a:lnTo>
                  <a:lnTo>
                    <a:pt x="138836" y="40652"/>
                  </a:lnTo>
                  <a:lnTo>
                    <a:pt x="157289" y="33261"/>
                  </a:lnTo>
                  <a:lnTo>
                    <a:pt x="174256" y="32943"/>
                  </a:lnTo>
                  <a:lnTo>
                    <a:pt x="185839" y="47040"/>
                  </a:lnTo>
                  <a:lnTo>
                    <a:pt x="180860" y="70929"/>
                  </a:lnTo>
                  <a:lnTo>
                    <a:pt x="169214" y="97891"/>
                  </a:lnTo>
                  <a:lnTo>
                    <a:pt x="160743" y="121246"/>
                  </a:lnTo>
                  <a:lnTo>
                    <a:pt x="161455" y="144056"/>
                  </a:lnTo>
                  <a:lnTo>
                    <a:pt x="171932" y="161188"/>
                  </a:lnTo>
                  <a:lnTo>
                    <a:pt x="190588" y="172529"/>
                  </a:lnTo>
                  <a:lnTo>
                    <a:pt x="215773" y="177888"/>
                  </a:lnTo>
                  <a:close/>
                </a:path>
                <a:path w="374650" h="233044">
                  <a:moveTo>
                    <a:pt x="223888" y="98628"/>
                  </a:moveTo>
                  <a:lnTo>
                    <a:pt x="222465" y="96558"/>
                  </a:lnTo>
                  <a:lnTo>
                    <a:pt x="222338" y="98183"/>
                  </a:lnTo>
                  <a:lnTo>
                    <a:pt x="222250" y="99847"/>
                  </a:lnTo>
                  <a:lnTo>
                    <a:pt x="222250" y="101447"/>
                  </a:lnTo>
                  <a:lnTo>
                    <a:pt x="223888" y="98628"/>
                  </a:lnTo>
                  <a:close/>
                </a:path>
                <a:path w="374650" h="233044">
                  <a:moveTo>
                    <a:pt x="231114" y="108534"/>
                  </a:moveTo>
                  <a:lnTo>
                    <a:pt x="229069" y="105752"/>
                  </a:lnTo>
                  <a:lnTo>
                    <a:pt x="226936" y="102933"/>
                  </a:lnTo>
                  <a:lnTo>
                    <a:pt x="224955" y="99949"/>
                  </a:lnTo>
                  <a:lnTo>
                    <a:pt x="222338" y="104457"/>
                  </a:lnTo>
                  <a:lnTo>
                    <a:pt x="222605" y="108242"/>
                  </a:lnTo>
                  <a:lnTo>
                    <a:pt x="223304" y="111912"/>
                  </a:lnTo>
                  <a:lnTo>
                    <a:pt x="224205" y="115138"/>
                  </a:lnTo>
                  <a:lnTo>
                    <a:pt x="225806" y="117068"/>
                  </a:lnTo>
                  <a:lnTo>
                    <a:pt x="227533" y="114185"/>
                  </a:lnTo>
                  <a:lnTo>
                    <a:pt x="231114" y="108534"/>
                  </a:lnTo>
                  <a:close/>
                </a:path>
                <a:path w="374650" h="233044">
                  <a:moveTo>
                    <a:pt x="231508" y="85928"/>
                  </a:moveTo>
                  <a:lnTo>
                    <a:pt x="230555" y="84670"/>
                  </a:lnTo>
                  <a:lnTo>
                    <a:pt x="229743" y="83299"/>
                  </a:lnTo>
                  <a:lnTo>
                    <a:pt x="228828" y="82029"/>
                  </a:lnTo>
                  <a:lnTo>
                    <a:pt x="225653" y="85534"/>
                  </a:lnTo>
                  <a:lnTo>
                    <a:pt x="223786" y="89776"/>
                  </a:lnTo>
                  <a:lnTo>
                    <a:pt x="222885" y="94272"/>
                  </a:lnTo>
                  <a:lnTo>
                    <a:pt x="224701" y="97040"/>
                  </a:lnTo>
                  <a:lnTo>
                    <a:pt x="227164" y="92710"/>
                  </a:lnTo>
                  <a:lnTo>
                    <a:pt x="229184" y="89242"/>
                  </a:lnTo>
                  <a:lnTo>
                    <a:pt x="231508" y="85928"/>
                  </a:lnTo>
                  <a:close/>
                </a:path>
                <a:path w="374650" h="233044">
                  <a:moveTo>
                    <a:pt x="233057" y="127139"/>
                  </a:moveTo>
                  <a:lnTo>
                    <a:pt x="230759" y="124828"/>
                  </a:lnTo>
                  <a:lnTo>
                    <a:pt x="228434" y="122364"/>
                  </a:lnTo>
                  <a:lnTo>
                    <a:pt x="225983" y="119646"/>
                  </a:lnTo>
                  <a:lnTo>
                    <a:pt x="225691" y="120332"/>
                  </a:lnTo>
                  <a:lnTo>
                    <a:pt x="225983" y="121234"/>
                  </a:lnTo>
                  <a:lnTo>
                    <a:pt x="226415" y="122110"/>
                  </a:lnTo>
                  <a:lnTo>
                    <a:pt x="226707" y="122885"/>
                  </a:lnTo>
                  <a:lnTo>
                    <a:pt x="227533" y="125374"/>
                  </a:lnTo>
                  <a:lnTo>
                    <a:pt x="228765" y="128435"/>
                  </a:lnTo>
                  <a:lnTo>
                    <a:pt x="230212" y="131876"/>
                  </a:lnTo>
                  <a:lnTo>
                    <a:pt x="231076" y="130251"/>
                  </a:lnTo>
                  <a:lnTo>
                    <a:pt x="232079" y="128765"/>
                  </a:lnTo>
                  <a:lnTo>
                    <a:pt x="233057" y="127139"/>
                  </a:lnTo>
                  <a:close/>
                </a:path>
                <a:path w="374650" h="233044">
                  <a:moveTo>
                    <a:pt x="238836" y="117843"/>
                  </a:moveTo>
                  <a:lnTo>
                    <a:pt x="236537" y="115328"/>
                  </a:lnTo>
                  <a:lnTo>
                    <a:pt x="235178" y="113614"/>
                  </a:lnTo>
                  <a:lnTo>
                    <a:pt x="232206" y="109855"/>
                  </a:lnTo>
                  <a:lnTo>
                    <a:pt x="230352" y="112610"/>
                  </a:lnTo>
                  <a:lnTo>
                    <a:pt x="228625" y="115443"/>
                  </a:lnTo>
                  <a:lnTo>
                    <a:pt x="226847" y="118249"/>
                  </a:lnTo>
                  <a:lnTo>
                    <a:pt x="229298" y="120980"/>
                  </a:lnTo>
                  <a:lnTo>
                    <a:pt x="231584" y="123469"/>
                  </a:lnTo>
                  <a:lnTo>
                    <a:pt x="233768" y="125768"/>
                  </a:lnTo>
                  <a:lnTo>
                    <a:pt x="235407" y="123151"/>
                  </a:lnTo>
                  <a:lnTo>
                    <a:pt x="236372" y="121551"/>
                  </a:lnTo>
                  <a:lnTo>
                    <a:pt x="237058" y="120434"/>
                  </a:lnTo>
                  <a:lnTo>
                    <a:pt x="238836" y="117843"/>
                  </a:lnTo>
                  <a:close/>
                </a:path>
                <a:path w="374650" h="233044">
                  <a:moveTo>
                    <a:pt x="239522" y="96824"/>
                  </a:moveTo>
                  <a:lnTo>
                    <a:pt x="237058" y="93751"/>
                  </a:lnTo>
                  <a:lnTo>
                    <a:pt x="234759" y="90652"/>
                  </a:lnTo>
                  <a:lnTo>
                    <a:pt x="232397" y="87337"/>
                  </a:lnTo>
                  <a:lnTo>
                    <a:pt x="230212" y="90652"/>
                  </a:lnTo>
                  <a:lnTo>
                    <a:pt x="228180" y="94119"/>
                  </a:lnTo>
                  <a:lnTo>
                    <a:pt x="225806" y="98488"/>
                  </a:lnTo>
                  <a:lnTo>
                    <a:pt x="227850" y="101447"/>
                  </a:lnTo>
                  <a:lnTo>
                    <a:pt x="229908" y="104343"/>
                  </a:lnTo>
                  <a:lnTo>
                    <a:pt x="232079" y="107200"/>
                  </a:lnTo>
                  <a:lnTo>
                    <a:pt x="234391" y="103682"/>
                  </a:lnTo>
                  <a:lnTo>
                    <a:pt x="239522" y="96824"/>
                  </a:lnTo>
                  <a:close/>
                </a:path>
                <a:path w="374650" h="233044">
                  <a:moveTo>
                    <a:pt x="240296" y="75069"/>
                  </a:moveTo>
                  <a:lnTo>
                    <a:pt x="239839" y="74218"/>
                  </a:lnTo>
                  <a:lnTo>
                    <a:pt x="236664" y="75907"/>
                  </a:lnTo>
                  <a:lnTo>
                    <a:pt x="233768" y="77851"/>
                  </a:lnTo>
                  <a:lnTo>
                    <a:pt x="229971" y="80937"/>
                  </a:lnTo>
                  <a:lnTo>
                    <a:pt x="232397" y="84594"/>
                  </a:lnTo>
                  <a:lnTo>
                    <a:pt x="234569" y="81572"/>
                  </a:lnTo>
                  <a:lnTo>
                    <a:pt x="237020" y="78613"/>
                  </a:lnTo>
                  <a:lnTo>
                    <a:pt x="240296" y="75069"/>
                  </a:lnTo>
                  <a:close/>
                </a:path>
                <a:path w="374650" h="233044">
                  <a:moveTo>
                    <a:pt x="241033" y="135077"/>
                  </a:moveTo>
                  <a:lnTo>
                    <a:pt x="238772" y="132842"/>
                  </a:lnTo>
                  <a:lnTo>
                    <a:pt x="236321" y="130657"/>
                  </a:lnTo>
                  <a:lnTo>
                    <a:pt x="234073" y="128320"/>
                  </a:lnTo>
                  <a:lnTo>
                    <a:pt x="233057" y="130098"/>
                  </a:lnTo>
                  <a:lnTo>
                    <a:pt x="231927" y="131876"/>
                  </a:lnTo>
                  <a:lnTo>
                    <a:pt x="230886" y="133692"/>
                  </a:lnTo>
                  <a:lnTo>
                    <a:pt x="232105" y="136690"/>
                  </a:lnTo>
                  <a:lnTo>
                    <a:pt x="233476" y="139915"/>
                  </a:lnTo>
                  <a:lnTo>
                    <a:pt x="235026" y="143014"/>
                  </a:lnTo>
                  <a:lnTo>
                    <a:pt x="236156" y="143941"/>
                  </a:lnTo>
                  <a:lnTo>
                    <a:pt x="237845" y="141046"/>
                  </a:lnTo>
                  <a:lnTo>
                    <a:pt x="239610" y="138150"/>
                  </a:lnTo>
                  <a:lnTo>
                    <a:pt x="241033" y="135077"/>
                  </a:lnTo>
                  <a:close/>
                </a:path>
                <a:path w="374650" h="233044">
                  <a:moveTo>
                    <a:pt x="242354" y="72745"/>
                  </a:moveTo>
                  <a:lnTo>
                    <a:pt x="241236" y="73406"/>
                  </a:lnTo>
                  <a:lnTo>
                    <a:pt x="241401" y="73863"/>
                  </a:lnTo>
                  <a:lnTo>
                    <a:pt x="242354" y="72745"/>
                  </a:lnTo>
                  <a:close/>
                </a:path>
                <a:path w="374650" h="233044">
                  <a:moveTo>
                    <a:pt x="245960" y="152247"/>
                  </a:moveTo>
                  <a:lnTo>
                    <a:pt x="242150" y="149860"/>
                  </a:lnTo>
                  <a:lnTo>
                    <a:pt x="239064" y="147789"/>
                  </a:lnTo>
                  <a:lnTo>
                    <a:pt x="236537" y="146519"/>
                  </a:lnTo>
                  <a:lnTo>
                    <a:pt x="238074" y="149860"/>
                  </a:lnTo>
                  <a:lnTo>
                    <a:pt x="239750" y="153123"/>
                  </a:lnTo>
                  <a:lnTo>
                    <a:pt x="241401" y="156235"/>
                  </a:lnTo>
                  <a:lnTo>
                    <a:pt x="243878" y="156146"/>
                  </a:lnTo>
                  <a:lnTo>
                    <a:pt x="244195" y="155917"/>
                  </a:lnTo>
                  <a:lnTo>
                    <a:pt x="244690" y="154698"/>
                  </a:lnTo>
                  <a:lnTo>
                    <a:pt x="245338" y="153403"/>
                  </a:lnTo>
                  <a:lnTo>
                    <a:pt x="245960" y="152247"/>
                  </a:lnTo>
                  <a:close/>
                </a:path>
                <a:path w="374650" h="233044">
                  <a:moveTo>
                    <a:pt x="246976" y="126555"/>
                  </a:moveTo>
                  <a:lnTo>
                    <a:pt x="244551" y="124066"/>
                  </a:lnTo>
                  <a:lnTo>
                    <a:pt x="239903" y="119062"/>
                  </a:lnTo>
                  <a:lnTo>
                    <a:pt x="238201" y="121627"/>
                  </a:lnTo>
                  <a:lnTo>
                    <a:pt x="236537" y="124244"/>
                  </a:lnTo>
                  <a:lnTo>
                    <a:pt x="234937" y="126949"/>
                  </a:lnTo>
                  <a:lnTo>
                    <a:pt x="239687" y="131660"/>
                  </a:lnTo>
                  <a:lnTo>
                    <a:pt x="242265" y="133997"/>
                  </a:lnTo>
                  <a:lnTo>
                    <a:pt x="245338" y="128981"/>
                  </a:lnTo>
                  <a:lnTo>
                    <a:pt x="246976" y="126555"/>
                  </a:lnTo>
                  <a:close/>
                </a:path>
                <a:path w="374650" h="233044">
                  <a:moveTo>
                    <a:pt x="247294" y="106083"/>
                  </a:moveTo>
                  <a:lnTo>
                    <a:pt x="244995" y="103543"/>
                  </a:lnTo>
                  <a:lnTo>
                    <a:pt x="242722" y="100812"/>
                  </a:lnTo>
                  <a:lnTo>
                    <a:pt x="240512" y="98056"/>
                  </a:lnTo>
                  <a:lnTo>
                    <a:pt x="237845" y="101523"/>
                  </a:lnTo>
                  <a:lnTo>
                    <a:pt x="235407" y="104978"/>
                  </a:lnTo>
                  <a:lnTo>
                    <a:pt x="233095" y="108470"/>
                  </a:lnTo>
                  <a:lnTo>
                    <a:pt x="235229" y="111252"/>
                  </a:lnTo>
                  <a:lnTo>
                    <a:pt x="237528" y="113995"/>
                  </a:lnTo>
                  <a:lnTo>
                    <a:pt x="239750" y="116509"/>
                  </a:lnTo>
                  <a:lnTo>
                    <a:pt x="242150" y="113042"/>
                  </a:lnTo>
                  <a:lnTo>
                    <a:pt x="244627" y="109550"/>
                  </a:lnTo>
                  <a:lnTo>
                    <a:pt x="247294" y="106083"/>
                  </a:lnTo>
                  <a:close/>
                </a:path>
                <a:path w="374650" h="233044">
                  <a:moveTo>
                    <a:pt x="247738" y="86410"/>
                  </a:moveTo>
                  <a:lnTo>
                    <a:pt x="245224" y="82956"/>
                  </a:lnTo>
                  <a:lnTo>
                    <a:pt x="241033" y="76365"/>
                  </a:lnTo>
                  <a:lnTo>
                    <a:pt x="237845" y="80022"/>
                  </a:lnTo>
                  <a:lnTo>
                    <a:pt x="235496" y="82956"/>
                  </a:lnTo>
                  <a:lnTo>
                    <a:pt x="233413" y="85928"/>
                  </a:lnTo>
                  <a:lnTo>
                    <a:pt x="235597" y="89242"/>
                  </a:lnTo>
                  <a:lnTo>
                    <a:pt x="237985" y="92443"/>
                  </a:lnTo>
                  <a:lnTo>
                    <a:pt x="240461" y="95491"/>
                  </a:lnTo>
                  <a:lnTo>
                    <a:pt x="242811" y="92443"/>
                  </a:lnTo>
                  <a:lnTo>
                    <a:pt x="245224" y="89458"/>
                  </a:lnTo>
                  <a:lnTo>
                    <a:pt x="247738" y="86410"/>
                  </a:lnTo>
                  <a:close/>
                </a:path>
                <a:path w="374650" h="233044">
                  <a:moveTo>
                    <a:pt x="248627" y="153962"/>
                  </a:moveTo>
                  <a:lnTo>
                    <a:pt x="247205" y="153123"/>
                  </a:lnTo>
                  <a:lnTo>
                    <a:pt x="246354" y="154762"/>
                  </a:lnTo>
                  <a:lnTo>
                    <a:pt x="246976" y="154546"/>
                  </a:lnTo>
                  <a:lnTo>
                    <a:pt x="247738" y="154254"/>
                  </a:lnTo>
                  <a:lnTo>
                    <a:pt x="248627" y="153962"/>
                  </a:lnTo>
                  <a:close/>
                </a:path>
                <a:path w="374650" h="233044">
                  <a:moveTo>
                    <a:pt x="250126" y="127419"/>
                  </a:moveTo>
                  <a:lnTo>
                    <a:pt x="249313" y="125971"/>
                  </a:lnTo>
                  <a:lnTo>
                    <a:pt x="248996" y="126352"/>
                  </a:lnTo>
                  <a:lnTo>
                    <a:pt x="250126" y="127419"/>
                  </a:lnTo>
                  <a:close/>
                </a:path>
                <a:path w="374650" h="233044">
                  <a:moveTo>
                    <a:pt x="250342" y="143332"/>
                  </a:moveTo>
                  <a:lnTo>
                    <a:pt x="247662" y="140957"/>
                  </a:lnTo>
                  <a:lnTo>
                    <a:pt x="245097" y="138734"/>
                  </a:lnTo>
                  <a:lnTo>
                    <a:pt x="242354" y="136423"/>
                  </a:lnTo>
                  <a:lnTo>
                    <a:pt x="240868" y="139166"/>
                  </a:lnTo>
                  <a:lnTo>
                    <a:pt x="237528" y="144780"/>
                  </a:lnTo>
                  <a:lnTo>
                    <a:pt x="239903" y="146443"/>
                  </a:lnTo>
                  <a:lnTo>
                    <a:pt x="242811" y="148386"/>
                  </a:lnTo>
                  <a:lnTo>
                    <a:pt x="246634" y="150825"/>
                  </a:lnTo>
                  <a:lnTo>
                    <a:pt x="247738" y="148386"/>
                  </a:lnTo>
                  <a:lnTo>
                    <a:pt x="249059" y="145872"/>
                  </a:lnTo>
                  <a:lnTo>
                    <a:pt x="250342" y="143332"/>
                  </a:lnTo>
                  <a:close/>
                </a:path>
                <a:path w="374650" h="233044">
                  <a:moveTo>
                    <a:pt x="255498" y="96316"/>
                  </a:moveTo>
                  <a:lnTo>
                    <a:pt x="253034" y="93408"/>
                  </a:lnTo>
                  <a:lnTo>
                    <a:pt x="250812" y="90538"/>
                  </a:lnTo>
                  <a:lnTo>
                    <a:pt x="248754" y="87706"/>
                  </a:lnTo>
                  <a:lnTo>
                    <a:pt x="246164" y="90716"/>
                  </a:lnTo>
                  <a:lnTo>
                    <a:pt x="243827" y="93751"/>
                  </a:lnTo>
                  <a:lnTo>
                    <a:pt x="241554" y="96824"/>
                  </a:lnTo>
                  <a:lnTo>
                    <a:pt x="243674" y="99618"/>
                  </a:lnTo>
                  <a:lnTo>
                    <a:pt x="248297" y="104876"/>
                  </a:lnTo>
                  <a:lnTo>
                    <a:pt x="250469" y="102044"/>
                  </a:lnTo>
                  <a:lnTo>
                    <a:pt x="252945" y="99250"/>
                  </a:lnTo>
                  <a:lnTo>
                    <a:pt x="255498" y="96316"/>
                  </a:lnTo>
                  <a:close/>
                </a:path>
                <a:path w="374650" h="233044">
                  <a:moveTo>
                    <a:pt x="255562" y="134556"/>
                  </a:moveTo>
                  <a:lnTo>
                    <a:pt x="253034" y="132321"/>
                  </a:lnTo>
                  <a:lnTo>
                    <a:pt x="250469" y="130009"/>
                  </a:lnTo>
                  <a:lnTo>
                    <a:pt x="248145" y="127685"/>
                  </a:lnTo>
                  <a:lnTo>
                    <a:pt x="246481" y="130098"/>
                  </a:lnTo>
                  <a:lnTo>
                    <a:pt x="244906" y="132600"/>
                  </a:lnTo>
                  <a:lnTo>
                    <a:pt x="243446" y="135077"/>
                  </a:lnTo>
                  <a:lnTo>
                    <a:pt x="245859" y="137274"/>
                  </a:lnTo>
                  <a:lnTo>
                    <a:pt x="248462" y="139547"/>
                  </a:lnTo>
                  <a:lnTo>
                    <a:pt x="251231" y="141935"/>
                  </a:lnTo>
                  <a:lnTo>
                    <a:pt x="251625" y="141084"/>
                  </a:lnTo>
                  <a:lnTo>
                    <a:pt x="250469" y="139915"/>
                  </a:lnTo>
                  <a:lnTo>
                    <a:pt x="248526" y="137248"/>
                  </a:lnTo>
                  <a:lnTo>
                    <a:pt x="249910" y="136867"/>
                  </a:lnTo>
                  <a:lnTo>
                    <a:pt x="250075" y="136867"/>
                  </a:lnTo>
                  <a:lnTo>
                    <a:pt x="251625" y="136423"/>
                  </a:lnTo>
                  <a:lnTo>
                    <a:pt x="254584" y="136271"/>
                  </a:lnTo>
                  <a:lnTo>
                    <a:pt x="255562" y="134556"/>
                  </a:lnTo>
                  <a:close/>
                </a:path>
                <a:path w="374650" h="233044">
                  <a:moveTo>
                    <a:pt x="255612" y="114744"/>
                  </a:moveTo>
                  <a:lnTo>
                    <a:pt x="250748" y="109855"/>
                  </a:lnTo>
                  <a:lnTo>
                    <a:pt x="248462" y="107315"/>
                  </a:lnTo>
                  <a:lnTo>
                    <a:pt x="245783" y="110756"/>
                  </a:lnTo>
                  <a:lnTo>
                    <a:pt x="243281" y="114249"/>
                  </a:lnTo>
                  <a:lnTo>
                    <a:pt x="240868" y="117716"/>
                  </a:lnTo>
                  <a:lnTo>
                    <a:pt x="243166" y="120332"/>
                  </a:lnTo>
                  <a:lnTo>
                    <a:pt x="247827" y="125272"/>
                  </a:lnTo>
                  <a:lnTo>
                    <a:pt x="248462" y="124294"/>
                  </a:lnTo>
                  <a:lnTo>
                    <a:pt x="248297" y="123723"/>
                  </a:lnTo>
                  <a:lnTo>
                    <a:pt x="247891" y="123024"/>
                  </a:lnTo>
                  <a:lnTo>
                    <a:pt x="247738" y="122364"/>
                  </a:lnTo>
                  <a:lnTo>
                    <a:pt x="249135" y="122262"/>
                  </a:lnTo>
                  <a:lnTo>
                    <a:pt x="249910" y="122364"/>
                  </a:lnTo>
                  <a:lnTo>
                    <a:pt x="251777" y="119824"/>
                  </a:lnTo>
                  <a:lnTo>
                    <a:pt x="253631" y="117208"/>
                  </a:lnTo>
                  <a:lnTo>
                    <a:pt x="255612" y="114744"/>
                  </a:lnTo>
                  <a:close/>
                </a:path>
                <a:path w="374650" h="233044">
                  <a:moveTo>
                    <a:pt x="256298" y="76758"/>
                  </a:moveTo>
                  <a:lnTo>
                    <a:pt x="254114" y="73799"/>
                  </a:lnTo>
                  <a:lnTo>
                    <a:pt x="252133" y="71031"/>
                  </a:lnTo>
                  <a:lnTo>
                    <a:pt x="250888" y="69113"/>
                  </a:lnTo>
                  <a:lnTo>
                    <a:pt x="249389" y="69684"/>
                  </a:lnTo>
                  <a:lnTo>
                    <a:pt x="247827" y="70218"/>
                  </a:lnTo>
                  <a:lnTo>
                    <a:pt x="246316" y="70904"/>
                  </a:lnTo>
                  <a:lnTo>
                    <a:pt x="244906" y="72529"/>
                  </a:lnTo>
                  <a:lnTo>
                    <a:pt x="243446" y="73863"/>
                  </a:lnTo>
                  <a:lnTo>
                    <a:pt x="242265" y="75171"/>
                  </a:lnTo>
                  <a:lnTo>
                    <a:pt x="244081" y="78384"/>
                  </a:lnTo>
                  <a:lnTo>
                    <a:pt x="246354" y="81686"/>
                  </a:lnTo>
                  <a:lnTo>
                    <a:pt x="248818" y="85178"/>
                  </a:lnTo>
                  <a:lnTo>
                    <a:pt x="251231" y="82334"/>
                  </a:lnTo>
                  <a:lnTo>
                    <a:pt x="253784" y="79578"/>
                  </a:lnTo>
                  <a:lnTo>
                    <a:pt x="256298" y="76758"/>
                  </a:lnTo>
                  <a:close/>
                </a:path>
                <a:path w="374650" h="233044">
                  <a:moveTo>
                    <a:pt x="257352" y="136271"/>
                  </a:moveTo>
                  <a:lnTo>
                    <a:pt x="256730" y="135686"/>
                  </a:lnTo>
                  <a:lnTo>
                    <a:pt x="256400" y="136220"/>
                  </a:lnTo>
                  <a:lnTo>
                    <a:pt x="257352" y="136271"/>
                  </a:lnTo>
                  <a:close/>
                </a:path>
                <a:path w="374650" h="233044">
                  <a:moveTo>
                    <a:pt x="258102" y="151739"/>
                  </a:moveTo>
                  <a:lnTo>
                    <a:pt x="257251" y="150825"/>
                  </a:lnTo>
                  <a:lnTo>
                    <a:pt x="256222" y="150012"/>
                  </a:lnTo>
                  <a:lnTo>
                    <a:pt x="255498" y="149059"/>
                  </a:lnTo>
                  <a:lnTo>
                    <a:pt x="256590" y="148526"/>
                  </a:lnTo>
                  <a:lnTo>
                    <a:pt x="251625" y="144322"/>
                  </a:lnTo>
                  <a:lnTo>
                    <a:pt x="250278" y="146850"/>
                  </a:lnTo>
                  <a:lnTo>
                    <a:pt x="247891" y="151663"/>
                  </a:lnTo>
                  <a:lnTo>
                    <a:pt x="250596" y="153339"/>
                  </a:lnTo>
                  <a:lnTo>
                    <a:pt x="252603" y="152844"/>
                  </a:lnTo>
                  <a:lnTo>
                    <a:pt x="255079" y="152374"/>
                  </a:lnTo>
                  <a:lnTo>
                    <a:pt x="257975" y="152171"/>
                  </a:lnTo>
                  <a:lnTo>
                    <a:pt x="258102" y="151739"/>
                  </a:lnTo>
                  <a:close/>
                </a:path>
                <a:path w="374650" h="233044">
                  <a:moveTo>
                    <a:pt x="260464" y="147574"/>
                  </a:moveTo>
                  <a:lnTo>
                    <a:pt x="257695" y="146100"/>
                  </a:lnTo>
                  <a:lnTo>
                    <a:pt x="255079" y="144322"/>
                  </a:lnTo>
                  <a:lnTo>
                    <a:pt x="252768" y="142227"/>
                  </a:lnTo>
                  <a:lnTo>
                    <a:pt x="252425" y="142938"/>
                  </a:lnTo>
                  <a:lnTo>
                    <a:pt x="258394" y="147980"/>
                  </a:lnTo>
                  <a:lnTo>
                    <a:pt x="258991" y="147916"/>
                  </a:lnTo>
                  <a:lnTo>
                    <a:pt x="259715" y="147726"/>
                  </a:lnTo>
                  <a:lnTo>
                    <a:pt x="260464" y="147574"/>
                  </a:lnTo>
                  <a:close/>
                </a:path>
                <a:path w="374650" h="233044">
                  <a:moveTo>
                    <a:pt x="263423" y="105371"/>
                  </a:moveTo>
                  <a:lnTo>
                    <a:pt x="260972" y="102781"/>
                  </a:lnTo>
                  <a:lnTo>
                    <a:pt x="258699" y="100177"/>
                  </a:lnTo>
                  <a:lnTo>
                    <a:pt x="256400" y="97574"/>
                  </a:lnTo>
                  <a:lnTo>
                    <a:pt x="253936" y="100368"/>
                  </a:lnTo>
                  <a:lnTo>
                    <a:pt x="251625" y="103212"/>
                  </a:lnTo>
                  <a:lnTo>
                    <a:pt x="249389" y="106045"/>
                  </a:lnTo>
                  <a:lnTo>
                    <a:pt x="251625" y="108635"/>
                  </a:lnTo>
                  <a:lnTo>
                    <a:pt x="256590" y="113474"/>
                  </a:lnTo>
                  <a:lnTo>
                    <a:pt x="258800" y="110845"/>
                  </a:lnTo>
                  <a:lnTo>
                    <a:pt x="260972" y="108089"/>
                  </a:lnTo>
                  <a:lnTo>
                    <a:pt x="263423" y="105371"/>
                  </a:lnTo>
                  <a:close/>
                </a:path>
                <a:path w="374650" h="233044">
                  <a:moveTo>
                    <a:pt x="263779" y="156019"/>
                  </a:moveTo>
                  <a:lnTo>
                    <a:pt x="262864" y="155397"/>
                  </a:lnTo>
                  <a:lnTo>
                    <a:pt x="261886" y="154851"/>
                  </a:lnTo>
                  <a:lnTo>
                    <a:pt x="260972" y="154216"/>
                  </a:lnTo>
                  <a:lnTo>
                    <a:pt x="256870" y="154089"/>
                  </a:lnTo>
                  <a:lnTo>
                    <a:pt x="252768" y="154647"/>
                  </a:lnTo>
                  <a:lnTo>
                    <a:pt x="249059" y="156019"/>
                  </a:lnTo>
                  <a:lnTo>
                    <a:pt x="253631" y="155867"/>
                  </a:lnTo>
                  <a:lnTo>
                    <a:pt x="258610" y="155917"/>
                  </a:lnTo>
                  <a:lnTo>
                    <a:pt x="263779" y="156019"/>
                  </a:lnTo>
                  <a:close/>
                </a:path>
                <a:path w="374650" h="233044">
                  <a:moveTo>
                    <a:pt x="264045" y="122466"/>
                  </a:moveTo>
                  <a:lnTo>
                    <a:pt x="261569" y="120332"/>
                  </a:lnTo>
                  <a:lnTo>
                    <a:pt x="256806" y="115874"/>
                  </a:lnTo>
                  <a:lnTo>
                    <a:pt x="254952" y="117983"/>
                  </a:lnTo>
                  <a:lnTo>
                    <a:pt x="253339" y="120281"/>
                  </a:lnTo>
                  <a:lnTo>
                    <a:pt x="251625" y="122555"/>
                  </a:lnTo>
                  <a:lnTo>
                    <a:pt x="254063" y="122770"/>
                  </a:lnTo>
                  <a:lnTo>
                    <a:pt x="257644" y="123469"/>
                  </a:lnTo>
                  <a:lnTo>
                    <a:pt x="261886" y="125323"/>
                  </a:lnTo>
                  <a:lnTo>
                    <a:pt x="264045" y="122466"/>
                  </a:lnTo>
                  <a:close/>
                </a:path>
                <a:path w="374650" h="233044">
                  <a:moveTo>
                    <a:pt x="264045" y="68694"/>
                  </a:moveTo>
                  <a:lnTo>
                    <a:pt x="263423" y="65544"/>
                  </a:lnTo>
                  <a:lnTo>
                    <a:pt x="259930" y="66255"/>
                  </a:lnTo>
                  <a:lnTo>
                    <a:pt x="256171" y="67259"/>
                  </a:lnTo>
                  <a:lnTo>
                    <a:pt x="252425" y="68567"/>
                  </a:lnTo>
                  <a:lnTo>
                    <a:pt x="253580" y="70408"/>
                  </a:lnTo>
                  <a:lnTo>
                    <a:pt x="255346" y="72885"/>
                  </a:lnTo>
                  <a:lnTo>
                    <a:pt x="257352" y="75577"/>
                  </a:lnTo>
                  <a:lnTo>
                    <a:pt x="261708" y="70942"/>
                  </a:lnTo>
                  <a:lnTo>
                    <a:pt x="264045" y="68694"/>
                  </a:lnTo>
                  <a:close/>
                </a:path>
                <a:path w="374650" h="233044">
                  <a:moveTo>
                    <a:pt x="264261" y="86791"/>
                  </a:moveTo>
                  <a:lnTo>
                    <a:pt x="261886" y="84035"/>
                  </a:lnTo>
                  <a:lnTo>
                    <a:pt x="259422" y="80937"/>
                  </a:lnTo>
                  <a:lnTo>
                    <a:pt x="257251" y="77978"/>
                  </a:lnTo>
                  <a:lnTo>
                    <a:pt x="252133" y="83667"/>
                  </a:lnTo>
                  <a:lnTo>
                    <a:pt x="249783" y="86474"/>
                  </a:lnTo>
                  <a:lnTo>
                    <a:pt x="251815" y="89293"/>
                  </a:lnTo>
                  <a:lnTo>
                    <a:pt x="256400" y="95186"/>
                  </a:lnTo>
                  <a:lnTo>
                    <a:pt x="258927" y="92417"/>
                  </a:lnTo>
                  <a:lnTo>
                    <a:pt x="261569" y="89674"/>
                  </a:lnTo>
                  <a:lnTo>
                    <a:pt x="264261" y="86791"/>
                  </a:lnTo>
                  <a:close/>
                </a:path>
                <a:path w="374650" h="233044">
                  <a:moveTo>
                    <a:pt x="267182" y="83870"/>
                  </a:moveTo>
                  <a:lnTo>
                    <a:pt x="264439" y="70472"/>
                  </a:lnTo>
                  <a:lnTo>
                    <a:pt x="262382" y="72555"/>
                  </a:lnTo>
                  <a:lnTo>
                    <a:pt x="260400" y="74676"/>
                  </a:lnTo>
                  <a:lnTo>
                    <a:pt x="258305" y="76835"/>
                  </a:lnTo>
                  <a:lnTo>
                    <a:pt x="260515" y="79756"/>
                  </a:lnTo>
                  <a:lnTo>
                    <a:pt x="263004" y="82880"/>
                  </a:lnTo>
                  <a:lnTo>
                    <a:pt x="265328" y="85674"/>
                  </a:lnTo>
                  <a:lnTo>
                    <a:pt x="267182" y="83870"/>
                  </a:lnTo>
                  <a:close/>
                </a:path>
                <a:path w="374650" h="233044">
                  <a:moveTo>
                    <a:pt x="268236" y="89077"/>
                  </a:moveTo>
                  <a:lnTo>
                    <a:pt x="267462" y="85661"/>
                  </a:lnTo>
                  <a:lnTo>
                    <a:pt x="266268" y="86842"/>
                  </a:lnTo>
                  <a:lnTo>
                    <a:pt x="268236" y="89077"/>
                  </a:lnTo>
                  <a:close/>
                </a:path>
                <a:path w="374650" h="233044">
                  <a:moveTo>
                    <a:pt x="270040" y="98259"/>
                  </a:moveTo>
                  <a:lnTo>
                    <a:pt x="268795" y="92036"/>
                  </a:lnTo>
                  <a:lnTo>
                    <a:pt x="266560" y="89535"/>
                  </a:lnTo>
                  <a:lnTo>
                    <a:pt x="265239" y="87972"/>
                  </a:lnTo>
                  <a:lnTo>
                    <a:pt x="259930" y="93611"/>
                  </a:lnTo>
                  <a:lnTo>
                    <a:pt x="257429" y="96316"/>
                  </a:lnTo>
                  <a:lnTo>
                    <a:pt x="262013" y="101612"/>
                  </a:lnTo>
                  <a:lnTo>
                    <a:pt x="264439" y="104254"/>
                  </a:lnTo>
                  <a:lnTo>
                    <a:pt x="266268" y="102260"/>
                  </a:lnTo>
                  <a:lnTo>
                    <a:pt x="268236" y="100291"/>
                  </a:lnTo>
                  <a:lnTo>
                    <a:pt x="270040" y="98259"/>
                  </a:lnTo>
                  <a:close/>
                </a:path>
                <a:path w="374650" h="233044">
                  <a:moveTo>
                    <a:pt x="271589" y="113474"/>
                  </a:moveTo>
                  <a:lnTo>
                    <a:pt x="269151" y="111188"/>
                  </a:lnTo>
                  <a:lnTo>
                    <a:pt x="266788" y="108902"/>
                  </a:lnTo>
                  <a:lnTo>
                    <a:pt x="264439" y="106565"/>
                  </a:lnTo>
                  <a:lnTo>
                    <a:pt x="259842" y="111912"/>
                  </a:lnTo>
                  <a:lnTo>
                    <a:pt x="257695" y="114617"/>
                  </a:lnTo>
                  <a:lnTo>
                    <a:pt x="260057" y="116827"/>
                  </a:lnTo>
                  <a:lnTo>
                    <a:pt x="262534" y="119062"/>
                  </a:lnTo>
                  <a:lnTo>
                    <a:pt x="265023" y="121234"/>
                  </a:lnTo>
                  <a:lnTo>
                    <a:pt x="267042" y="118630"/>
                  </a:lnTo>
                  <a:lnTo>
                    <a:pt x="269252" y="116052"/>
                  </a:lnTo>
                  <a:lnTo>
                    <a:pt x="271589" y="113474"/>
                  </a:lnTo>
                  <a:close/>
                </a:path>
                <a:path w="374650" h="233044">
                  <a:moveTo>
                    <a:pt x="272440" y="129387"/>
                  </a:moveTo>
                  <a:lnTo>
                    <a:pt x="269976" y="127419"/>
                  </a:lnTo>
                  <a:lnTo>
                    <a:pt x="267525" y="125488"/>
                  </a:lnTo>
                  <a:lnTo>
                    <a:pt x="265239" y="123469"/>
                  </a:lnTo>
                  <a:lnTo>
                    <a:pt x="263334" y="125971"/>
                  </a:lnTo>
                  <a:lnTo>
                    <a:pt x="265328" y="126949"/>
                  </a:lnTo>
                  <a:lnTo>
                    <a:pt x="267462" y="128066"/>
                  </a:lnTo>
                  <a:lnTo>
                    <a:pt x="269659" y="129679"/>
                  </a:lnTo>
                  <a:lnTo>
                    <a:pt x="271449" y="130810"/>
                  </a:lnTo>
                  <a:lnTo>
                    <a:pt x="272440" y="129387"/>
                  </a:lnTo>
                  <a:close/>
                </a:path>
                <a:path w="374650" h="233044">
                  <a:moveTo>
                    <a:pt x="272897" y="112166"/>
                  </a:moveTo>
                  <a:lnTo>
                    <a:pt x="270573" y="100177"/>
                  </a:lnTo>
                  <a:lnTo>
                    <a:pt x="268795" y="101942"/>
                  </a:lnTo>
                  <a:lnTo>
                    <a:pt x="267182" y="103619"/>
                  </a:lnTo>
                  <a:lnTo>
                    <a:pt x="265582" y="105371"/>
                  </a:lnTo>
                  <a:lnTo>
                    <a:pt x="267830" y="107784"/>
                  </a:lnTo>
                  <a:lnTo>
                    <a:pt x="270103" y="110020"/>
                  </a:lnTo>
                  <a:lnTo>
                    <a:pt x="272897" y="112166"/>
                  </a:lnTo>
                  <a:close/>
                </a:path>
                <a:path w="374650" h="233044">
                  <a:moveTo>
                    <a:pt x="273405" y="135293"/>
                  </a:moveTo>
                  <a:lnTo>
                    <a:pt x="267182" y="129387"/>
                  </a:lnTo>
                  <a:lnTo>
                    <a:pt x="258927" y="125272"/>
                  </a:lnTo>
                  <a:lnTo>
                    <a:pt x="250812" y="124510"/>
                  </a:lnTo>
                  <a:lnTo>
                    <a:pt x="253034" y="128981"/>
                  </a:lnTo>
                  <a:lnTo>
                    <a:pt x="256590" y="133197"/>
                  </a:lnTo>
                  <a:lnTo>
                    <a:pt x="260908" y="136550"/>
                  </a:lnTo>
                  <a:lnTo>
                    <a:pt x="262801" y="136817"/>
                  </a:lnTo>
                  <a:lnTo>
                    <a:pt x="264795" y="137248"/>
                  </a:lnTo>
                  <a:lnTo>
                    <a:pt x="267042" y="137922"/>
                  </a:lnTo>
                  <a:lnTo>
                    <a:pt x="266382" y="136690"/>
                  </a:lnTo>
                  <a:lnTo>
                    <a:pt x="265963" y="135420"/>
                  </a:lnTo>
                  <a:lnTo>
                    <a:pt x="265442" y="134086"/>
                  </a:lnTo>
                  <a:lnTo>
                    <a:pt x="269608" y="134086"/>
                  </a:lnTo>
                  <a:lnTo>
                    <a:pt x="273405" y="135293"/>
                  </a:lnTo>
                  <a:close/>
                </a:path>
                <a:path w="374650" h="233044">
                  <a:moveTo>
                    <a:pt x="274878" y="133718"/>
                  </a:moveTo>
                  <a:lnTo>
                    <a:pt x="274396" y="132600"/>
                  </a:lnTo>
                  <a:lnTo>
                    <a:pt x="274129" y="131470"/>
                  </a:lnTo>
                  <a:lnTo>
                    <a:pt x="273659" y="130378"/>
                  </a:lnTo>
                  <a:lnTo>
                    <a:pt x="272529" y="131800"/>
                  </a:lnTo>
                  <a:lnTo>
                    <a:pt x="273405" y="132435"/>
                  </a:lnTo>
                  <a:lnTo>
                    <a:pt x="274878" y="133718"/>
                  </a:lnTo>
                  <a:close/>
                </a:path>
                <a:path w="374650" h="233044">
                  <a:moveTo>
                    <a:pt x="275310" y="148310"/>
                  </a:moveTo>
                  <a:lnTo>
                    <a:pt x="272732" y="146075"/>
                  </a:lnTo>
                  <a:lnTo>
                    <a:pt x="270421" y="143459"/>
                  </a:lnTo>
                  <a:lnTo>
                    <a:pt x="268643" y="140576"/>
                  </a:lnTo>
                  <a:lnTo>
                    <a:pt x="263182" y="138595"/>
                  </a:lnTo>
                  <a:lnTo>
                    <a:pt x="257352" y="137769"/>
                  </a:lnTo>
                  <a:lnTo>
                    <a:pt x="252069" y="138595"/>
                  </a:lnTo>
                  <a:lnTo>
                    <a:pt x="255257" y="142163"/>
                  </a:lnTo>
                  <a:lnTo>
                    <a:pt x="259715" y="145122"/>
                  </a:lnTo>
                  <a:lnTo>
                    <a:pt x="264439" y="147180"/>
                  </a:lnTo>
                  <a:lnTo>
                    <a:pt x="267360" y="147116"/>
                  </a:lnTo>
                  <a:lnTo>
                    <a:pt x="271119" y="147269"/>
                  </a:lnTo>
                  <a:lnTo>
                    <a:pt x="275310" y="148310"/>
                  </a:lnTo>
                  <a:close/>
                </a:path>
                <a:path w="374650" h="233044">
                  <a:moveTo>
                    <a:pt x="275717" y="125653"/>
                  </a:moveTo>
                  <a:lnTo>
                    <a:pt x="273519" y="115252"/>
                  </a:lnTo>
                  <a:lnTo>
                    <a:pt x="272834" y="114515"/>
                  </a:lnTo>
                  <a:lnTo>
                    <a:pt x="270421" y="117094"/>
                  </a:lnTo>
                  <a:lnTo>
                    <a:pt x="268351" y="119646"/>
                  </a:lnTo>
                  <a:lnTo>
                    <a:pt x="266204" y="122186"/>
                  </a:lnTo>
                  <a:lnTo>
                    <a:pt x="268541" y="124244"/>
                  </a:lnTo>
                  <a:lnTo>
                    <a:pt x="270954" y="126212"/>
                  </a:lnTo>
                  <a:lnTo>
                    <a:pt x="273405" y="128130"/>
                  </a:lnTo>
                  <a:lnTo>
                    <a:pt x="273265" y="127190"/>
                  </a:lnTo>
                  <a:lnTo>
                    <a:pt x="274167" y="127368"/>
                  </a:lnTo>
                  <a:lnTo>
                    <a:pt x="275717" y="125653"/>
                  </a:lnTo>
                  <a:close/>
                </a:path>
                <a:path w="374650" h="233044">
                  <a:moveTo>
                    <a:pt x="282498" y="139280"/>
                  </a:moveTo>
                  <a:lnTo>
                    <a:pt x="280390" y="134200"/>
                  </a:lnTo>
                  <a:lnTo>
                    <a:pt x="279768" y="131470"/>
                  </a:lnTo>
                  <a:lnTo>
                    <a:pt x="278142" y="130683"/>
                  </a:lnTo>
                  <a:lnTo>
                    <a:pt x="276809" y="130162"/>
                  </a:lnTo>
                  <a:lnTo>
                    <a:pt x="275780" y="129844"/>
                  </a:lnTo>
                  <a:lnTo>
                    <a:pt x="276390" y="132435"/>
                  </a:lnTo>
                  <a:lnTo>
                    <a:pt x="277520" y="134924"/>
                  </a:lnTo>
                  <a:lnTo>
                    <a:pt x="278739" y="137248"/>
                  </a:lnTo>
                  <a:lnTo>
                    <a:pt x="279920" y="137807"/>
                  </a:lnTo>
                  <a:lnTo>
                    <a:pt x="281228" y="138480"/>
                  </a:lnTo>
                  <a:lnTo>
                    <a:pt x="282498" y="139280"/>
                  </a:lnTo>
                  <a:close/>
                </a:path>
                <a:path w="374650" h="233044">
                  <a:moveTo>
                    <a:pt x="287959" y="156298"/>
                  </a:moveTo>
                  <a:lnTo>
                    <a:pt x="281381" y="152590"/>
                  </a:lnTo>
                  <a:lnTo>
                    <a:pt x="274040" y="150152"/>
                  </a:lnTo>
                  <a:lnTo>
                    <a:pt x="266446" y="149186"/>
                  </a:lnTo>
                  <a:lnTo>
                    <a:pt x="259054" y="149923"/>
                  </a:lnTo>
                  <a:lnTo>
                    <a:pt x="279984" y="156235"/>
                  </a:lnTo>
                  <a:lnTo>
                    <a:pt x="286169" y="156362"/>
                  </a:lnTo>
                  <a:lnTo>
                    <a:pt x="287959" y="156298"/>
                  </a:lnTo>
                  <a:close/>
                </a:path>
                <a:path w="374650" h="233044">
                  <a:moveTo>
                    <a:pt x="293039" y="125374"/>
                  </a:moveTo>
                  <a:lnTo>
                    <a:pt x="292049" y="124002"/>
                  </a:lnTo>
                  <a:lnTo>
                    <a:pt x="290995" y="122770"/>
                  </a:lnTo>
                  <a:lnTo>
                    <a:pt x="289864" y="121627"/>
                  </a:lnTo>
                  <a:lnTo>
                    <a:pt x="289394" y="123151"/>
                  </a:lnTo>
                  <a:lnTo>
                    <a:pt x="289115" y="126339"/>
                  </a:lnTo>
                  <a:lnTo>
                    <a:pt x="290080" y="127419"/>
                  </a:lnTo>
                  <a:lnTo>
                    <a:pt x="291122" y="128866"/>
                  </a:lnTo>
                  <a:lnTo>
                    <a:pt x="292176" y="130378"/>
                  </a:lnTo>
                  <a:lnTo>
                    <a:pt x="292366" y="128714"/>
                  </a:lnTo>
                  <a:lnTo>
                    <a:pt x="293039" y="125374"/>
                  </a:lnTo>
                  <a:close/>
                </a:path>
                <a:path w="374650" h="233044">
                  <a:moveTo>
                    <a:pt x="293979" y="123151"/>
                  </a:moveTo>
                  <a:lnTo>
                    <a:pt x="291503" y="72440"/>
                  </a:lnTo>
                  <a:lnTo>
                    <a:pt x="276072" y="74841"/>
                  </a:lnTo>
                  <a:lnTo>
                    <a:pt x="274345" y="62572"/>
                  </a:lnTo>
                  <a:lnTo>
                    <a:pt x="271957" y="62064"/>
                  </a:lnTo>
                  <a:lnTo>
                    <a:pt x="268922" y="62776"/>
                  </a:lnTo>
                  <a:lnTo>
                    <a:pt x="267525" y="64071"/>
                  </a:lnTo>
                  <a:lnTo>
                    <a:pt x="278980" y="120332"/>
                  </a:lnTo>
                  <a:lnTo>
                    <a:pt x="279298" y="118351"/>
                  </a:lnTo>
                  <a:lnTo>
                    <a:pt x="282130" y="119862"/>
                  </a:lnTo>
                  <a:lnTo>
                    <a:pt x="283641" y="121170"/>
                  </a:lnTo>
                  <a:lnTo>
                    <a:pt x="286219" y="123190"/>
                  </a:lnTo>
                  <a:lnTo>
                    <a:pt x="287388" y="117208"/>
                  </a:lnTo>
                  <a:lnTo>
                    <a:pt x="293979" y="123151"/>
                  </a:lnTo>
                  <a:close/>
                </a:path>
                <a:path w="374650" h="233044">
                  <a:moveTo>
                    <a:pt x="294144" y="150266"/>
                  </a:moveTo>
                  <a:lnTo>
                    <a:pt x="292531" y="145630"/>
                  </a:lnTo>
                  <a:lnTo>
                    <a:pt x="291757" y="140779"/>
                  </a:lnTo>
                  <a:lnTo>
                    <a:pt x="291757" y="135915"/>
                  </a:lnTo>
                  <a:lnTo>
                    <a:pt x="291846" y="133832"/>
                  </a:lnTo>
                  <a:lnTo>
                    <a:pt x="289115" y="128955"/>
                  </a:lnTo>
                  <a:lnTo>
                    <a:pt x="285254" y="124650"/>
                  </a:lnTo>
                  <a:lnTo>
                    <a:pt x="280924" y="121627"/>
                  </a:lnTo>
                  <a:lnTo>
                    <a:pt x="280517" y="128346"/>
                  </a:lnTo>
                  <a:lnTo>
                    <a:pt x="282498" y="135521"/>
                  </a:lnTo>
                  <a:lnTo>
                    <a:pt x="286080" y="141719"/>
                  </a:lnTo>
                  <a:lnTo>
                    <a:pt x="289255" y="144221"/>
                  </a:lnTo>
                  <a:lnTo>
                    <a:pt x="291973" y="147116"/>
                  </a:lnTo>
                  <a:lnTo>
                    <a:pt x="294144" y="150266"/>
                  </a:lnTo>
                  <a:close/>
                </a:path>
                <a:path w="374650" h="233044">
                  <a:moveTo>
                    <a:pt x="295046" y="155625"/>
                  </a:moveTo>
                  <a:lnTo>
                    <a:pt x="290423" y="148742"/>
                  </a:lnTo>
                  <a:lnTo>
                    <a:pt x="284086" y="142862"/>
                  </a:lnTo>
                  <a:lnTo>
                    <a:pt x="276606" y="138518"/>
                  </a:lnTo>
                  <a:lnTo>
                    <a:pt x="268541" y="136220"/>
                  </a:lnTo>
                  <a:lnTo>
                    <a:pt x="273088" y="143154"/>
                  </a:lnTo>
                  <a:lnTo>
                    <a:pt x="279438" y="148971"/>
                  </a:lnTo>
                  <a:lnTo>
                    <a:pt x="286969" y="153276"/>
                  </a:lnTo>
                  <a:lnTo>
                    <a:pt x="295046" y="155625"/>
                  </a:lnTo>
                  <a:close/>
                </a:path>
                <a:path w="374650" h="233044">
                  <a:moveTo>
                    <a:pt x="324015" y="131800"/>
                  </a:moveTo>
                  <a:lnTo>
                    <a:pt x="322821" y="130378"/>
                  </a:lnTo>
                  <a:lnTo>
                    <a:pt x="322414" y="131470"/>
                  </a:lnTo>
                  <a:lnTo>
                    <a:pt x="322160" y="132600"/>
                  </a:lnTo>
                  <a:lnTo>
                    <a:pt x="321703" y="133718"/>
                  </a:lnTo>
                  <a:lnTo>
                    <a:pt x="322414" y="133070"/>
                  </a:lnTo>
                  <a:lnTo>
                    <a:pt x="323189" y="132435"/>
                  </a:lnTo>
                  <a:lnTo>
                    <a:pt x="324015" y="131800"/>
                  </a:lnTo>
                  <a:close/>
                </a:path>
                <a:path w="374650" h="233044">
                  <a:moveTo>
                    <a:pt x="329107" y="64071"/>
                  </a:moveTo>
                  <a:lnTo>
                    <a:pt x="327698" y="62776"/>
                  </a:lnTo>
                  <a:lnTo>
                    <a:pt x="324662" y="62064"/>
                  </a:lnTo>
                  <a:lnTo>
                    <a:pt x="322313" y="62572"/>
                  </a:lnTo>
                  <a:lnTo>
                    <a:pt x="320548" y="74841"/>
                  </a:lnTo>
                  <a:lnTo>
                    <a:pt x="305104" y="72440"/>
                  </a:lnTo>
                  <a:lnTo>
                    <a:pt x="302907" y="123151"/>
                  </a:lnTo>
                  <a:lnTo>
                    <a:pt x="309206" y="117208"/>
                  </a:lnTo>
                  <a:lnTo>
                    <a:pt x="310388" y="123190"/>
                  </a:lnTo>
                  <a:lnTo>
                    <a:pt x="313042" y="121107"/>
                  </a:lnTo>
                  <a:lnTo>
                    <a:pt x="314363" y="119849"/>
                  </a:lnTo>
                  <a:lnTo>
                    <a:pt x="317322" y="118351"/>
                  </a:lnTo>
                  <a:lnTo>
                    <a:pt x="317538" y="120332"/>
                  </a:lnTo>
                  <a:lnTo>
                    <a:pt x="329107" y="64071"/>
                  </a:lnTo>
                  <a:close/>
                </a:path>
                <a:path w="374650" h="233044">
                  <a:moveTo>
                    <a:pt x="330314" y="86842"/>
                  </a:moveTo>
                  <a:lnTo>
                    <a:pt x="329158" y="85661"/>
                  </a:lnTo>
                  <a:lnTo>
                    <a:pt x="328472" y="89077"/>
                  </a:lnTo>
                  <a:lnTo>
                    <a:pt x="330314" y="86842"/>
                  </a:lnTo>
                  <a:close/>
                </a:path>
                <a:path w="374650" h="233044">
                  <a:moveTo>
                    <a:pt x="330504" y="122186"/>
                  </a:moveTo>
                  <a:lnTo>
                    <a:pt x="326288" y="117094"/>
                  </a:lnTo>
                  <a:lnTo>
                    <a:pt x="323786" y="114515"/>
                  </a:lnTo>
                  <a:lnTo>
                    <a:pt x="323024" y="115252"/>
                  </a:lnTo>
                  <a:lnTo>
                    <a:pt x="320916" y="125653"/>
                  </a:lnTo>
                  <a:lnTo>
                    <a:pt x="322351" y="127368"/>
                  </a:lnTo>
                  <a:lnTo>
                    <a:pt x="323303" y="127190"/>
                  </a:lnTo>
                  <a:lnTo>
                    <a:pt x="323189" y="128130"/>
                  </a:lnTo>
                  <a:lnTo>
                    <a:pt x="325755" y="126212"/>
                  </a:lnTo>
                  <a:lnTo>
                    <a:pt x="328104" y="124244"/>
                  </a:lnTo>
                  <a:lnTo>
                    <a:pt x="330504" y="122186"/>
                  </a:lnTo>
                  <a:close/>
                </a:path>
                <a:path w="374650" h="233044">
                  <a:moveTo>
                    <a:pt x="331076" y="105371"/>
                  </a:moveTo>
                  <a:lnTo>
                    <a:pt x="329476" y="103619"/>
                  </a:lnTo>
                  <a:lnTo>
                    <a:pt x="327863" y="101942"/>
                  </a:lnTo>
                  <a:lnTo>
                    <a:pt x="326123" y="100177"/>
                  </a:lnTo>
                  <a:lnTo>
                    <a:pt x="323710" y="112166"/>
                  </a:lnTo>
                  <a:lnTo>
                    <a:pt x="326402" y="110020"/>
                  </a:lnTo>
                  <a:lnTo>
                    <a:pt x="328777" y="107784"/>
                  </a:lnTo>
                  <a:lnTo>
                    <a:pt x="331076" y="105371"/>
                  </a:lnTo>
                  <a:close/>
                </a:path>
                <a:path w="374650" h="233044">
                  <a:moveTo>
                    <a:pt x="338302" y="76835"/>
                  </a:moveTo>
                  <a:lnTo>
                    <a:pt x="336346" y="74676"/>
                  </a:lnTo>
                  <a:lnTo>
                    <a:pt x="334264" y="72555"/>
                  </a:lnTo>
                  <a:lnTo>
                    <a:pt x="332143" y="70472"/>
                  </a:lnTo>
                  <a:lnTo>
                    <a:pt x="329476" y="83870"/>
                  </a:lnTo>
                  <a:lnTo>
                    <a:pt x="331266" y="85674"/>
                  </a:lnTo>
                  <a:lnTo>
                    <a:pt x="333705" y="82880"/>
                  </a:lnTo>
                  <a:lnTo>
                    <a:pt x="336105" y="79756"/>
                  </a:lnTo>
                  <a:lnTo>
                    <a:pt x="338302" y="76835"/>
                  </a:lnTo>
                  <a:close/>
                </a:path>
                <a:path w="374650" h="233044">
                  <a:moveTo>
                    <a:pt x="338924" y="114617"/>
                  </a:moveTo>
                  <a:lnTo>
                    <a:pt x="336791" y="111912"/>
                  </a:lnTo>
                  <a:lnTo>
                    <a:pt x="334467" y="109258"/>
                  </a:lnTo>
                  <a:lnTo>
                    <a:pt x="332066" y="106565"/>
                  </a:lnTo>
                  <a:lnTo>
                    <a:pt x="329831" y="108902"/>
                  </a:lnTo>
                  <a:lnTo>
                    <a:pt x="327456" y="111188"/>
                  </a:lnTo>
                  <a:lnTo>
                    <a:pt x="324942" y="113474"/>
                  </a:lnTo>
                  <a:lnTo>
                    <a:pt x="329641" y="118630"/>
                  </a:lnTo>
                  <a:lnTo>
                    <a:pt x="331609" y="121234"/>
                  </a:lnTo>
                  <a:lnTo>
                    <a:pt x="334264" y="119062"/>
                  </a:lnTo>
                  <a:lnTo>
                    <a:pt x="336511" y="116827"/>
                  </a:lnTo>
                  <a:lnTo>
                    <a:pt x="338924" y="114617"/>
                  </a:lnTo>
                  <a:close/>
                </a:path>
                <a:path w="374650" h="233044">
                  <a:moveTo>
                    <a:pt x="339153" y="96316"/>
                  </a:moveTo>
                  <a:lnTo>
                    <a:pt x="334264" y="90817"/>
                  </a:lnTo>
                  <a:lnTo>
                    <a:pt x="331381" y="87972"/>
                  </a:lnTo>
                  <a:lnTo>
                    <a:pt x="330149" y="89535"/>
                  </a:lnTo>
                  <a:lnTo>
                    <a:pt x="328930" y="90855"/>
                  </a:lnTo>
                  <a:lnTo>
                    <a:pt x="327787" y="92036"/>
                  </a:lnTo>
                  <a:lnTo>
                    <a:pt x="326529" y="98259"/>
                  </a:lnTo>
                  <a:lnTo>
                    <a:pt x="328574" y="100291"/>
                  </a:lnTo>
                  <a:lnTo>
                    <a:pt x="330314" y="102260"/>
                  </a:lnTo>
                  <a:lnTo>
                    <a:pt x="332143" y="104254"/>
                  </a:lnTo>
                  <a:lnTo>
                    <a:pt x="334645" y="101612"/>
                  </a:lnTo>
                  <a:lnTo>
                    <a:pt x="339153" y="96316"/>
                  </a:lnTo>
                  <a:close/>
                </a:path>
                <a:path w="374650" h="233044">
                  <a:moveTo>
                    <a:pt x="344271" y="68567"/>
                  </a:moveTo>
                  <a:lnTo>
                    <a:pt x="340487" y="67259"/>
                  </a:lnTo>
                  <a:lnTo>
                    <a:pt x="336727" y="66255"/>
                  </a:lnTo>
                  <a:lnTo>
                    <a:pt x="333184" y="65544"/>
                  </a:lnTo>
                  <a:lnTo>
                    <a:pt x="332524" y="68694"/>
                  </a:lnTo>
                  <a:lnTo>
                    <a:pt x="334810" y="70942"/>
                  </a:lnTo>
                  <a:lnTo>
                    <a:pt x="336981" y="73253"/>
                  </a:lnTo>
                  <a:lnTo>
                    <a:pt x="339255" y="75577"/>
                  </a:lnTo>
                  <a:lnTo>
                    <a:pt x="341312" y="72885"/>
                  </a:lnTo>
                  <a:lnTo>
                    <a:pt x="343115" y="70408"/>
                  </a:lnTo>
                  <a:lnTo>
                    <a:pt x="344271" y="68567"/>
                  </a:lnTo>
                  <a:close/>
                </a:path>
                <a:path w="374650" h="233044">
                  <a:moveTo>
                    <a:pt x="346900" y="86474"/>
                  </a:moveTo>
                  <a:lnTo>
                    <a:pt x="341998" y="80797"/>
                  </a:lnTo>
                  <a:lnTo>
                    <a:pt x="339407" y="77978"/>
                  </a:lnTo>
                  <a:lnTo>
                    <a:pt x="337146" y="80937"/>
                  </a:lnTo>
                  <a:lnTo>
                    <a:pt x="334721" y="84035"/>
                  </a:lnTo>
                  <a:lnTo>
                    <a:pt x="332447" y="86791"/>
                  </a:lnTo>
                  <a:lnTo>
                    <a:pt x="335191" y="89674"/>
                  </a:lnTo>
                  <a:lnTo>
                    <a:pt x="337718" y="92417"/>
                  </a:lnTo>
                  <a:lnTo>
                    <a:pt x="340169" y="95186"/>
                  </a:lnTo>
                  <a:lnTo>
                    <a:pt x="342633" y="92176"/>
                  </a:lnTo>
                  <a:lnTo>
                    <a:pt x="344843" y="89293"/>
                  </a:lnTo>
                  <a:lnTo>
                    <a:pt x="346900" y="86474"/>
                  </a:lnTo>
                  <a:close/>
                </a:path>
                <a:path w="374650" h="233044">
                  <a:moveTo>
                    <a:pt x="347319" y="106045"/>
                  </a:moveTo>
                  <a:lnTo>
                    <a:pt x="345059" y="103212"/>
                  </a:lnTo>
                  <a:lnTo>
                    <a:pt x="342722" y="100368"/>
                  </a:lnTo>
                  <a:lnTo>
                    <a:pt x="340169" y="97574"/>
                  </a:lnTo>
                  <a:lnTo>
                    <a:pt x="337959" y="100177"/>
                  </a:lnTo>
                  <a:lnTo>
                    <a:pt x="335546" y="102781"/>
                  </a:lnTo>
                  <a:lnTo>
                    <a:pt x="333248" y="105371"/>
                  </a:lnTo>
                  <a:lnTo>
                    <a:pt x="337832" y="110845"/>
                  </a:lnTo>
                  <a:lnTo>
                    <a:pt x="340106" y="113474"/>
                  </a:lnTo>
                  <a:lnTo>
                    <a:pt x="342633" y="111036"/>
                  </a:lnTo>
                  <a:lnTo>
                    <a:pt x="347319" y="106045"/>
                  </a:lnTo>
                  <a:close/>
                </a:path>
                <a:path w="374650" h="233044">
                  <a:moveTo>
                    <a:pt x="350215" y="154762"/>
                  </a:moveTo>
                  <a:lnTo>
                    <a:pt x="349364" y="153123"/>
                  </a:lnTo>
                  <a:lnTo>
                    <a:pt x="347967" y="153962"/>
                  </a:lnTo>
                  <a:lnTo>
                    <a:pt x="348881" y="154254"/>
                  </a:lnTo>
                  <a:lnTo>
                    <a:pt x="349580" y="154546"/>
                  </a:lnTo>
                  <a:lnTo>
                    <a:pt x="350215" y="154762"/>
                  </a:lnTo>
                  <a:close/>
                </a:path>
                <a:path w="374650" h="233044">
                  <a:moveTo>
                    <a:pt x="354355" y="75171"/>
                  </a:moveTo>
                  <a:lnTo>
                    <a:pt x="351853" y="72529"/>
                  </a:lnTo>
                  <a:lnTo>
                    <a:pt x="350240" y="70904"/>
                  </a:lnTo>
                  <a:lnTo>
                    <a:pt x="348881" y="70218"/>
                  </a:lnTo>
                  <a:lnTo>
                    <a:pt x="345719" y="69113"/>
                  </a:lnTo>
                  <a:lnTo>
                    <a:pt x="342633" y="73799"/>
                  </a:lnTo>
                  <a:lnTo>
                    <a:pt x="340398" y="76758"/>
                  </a:lnTo>
                  <a:lnTo>
                    <a:pt x="342912" y="79578"/>
                  </a:lnTo>
                  <a:lnTo>
                    <a:pt x="345414" y="82334"/>
                  </a:lnTo>
                  <a:lnTo>
                    <a:pt x="347814" y="85178"/>
                  </a:lnTo>
                  <a:lnTo>
                    <a:pt x="350240" y="81686"/>
                  </a:lnTo>
                  <a:lnTo>
                    <a:pt x="352488" y="78384"/>
                  </a:lnTo>
                  <a:lnTo>
                    <a:pt x="354355" y="75171"/>
                  </a:lnTo>
                  <a:close/>
                </a:path>
                <a:path w="374650" h="233044">
                  <a:moveTo>
                    <a:pt x="355231" y="96824"/>
                  </a:moveTo>
                  <a:lnTo>
                    <a:pt x="352793" y="93751"/>
                  </a:lnTo>
                  <a:lnTo>
                    <a:pt x="350494" y="90716"/>
                  </a:lnTo>
                  <a:lnTo>
                    <a:pt x="347878" y="87706"/>
                  </a:lnTo>
                  <a:lnTo>
                    <a:pt x="345795" y="90538"/>
                  </a:lnTo>
                  <a:lnTo>
                    <a:pt x="341249" y="96316"/>
                  </a:lnTo>
                  <a:lnTo>
                    <a:pt x="343750" y="99250"/>
                  </a:lnTo>
                  <a:lnTo>
                    <a:pt x="348335" y="104876"/>
                  </a:lnTo>
                  <a:lnTo>
                    <a:pt x="350710" y="102235"/>
                  </a:lnTo>
                  <a:lnTo>
                    <a:pt x="355231" y="96824"/>
                  </a:lnTo>
                  <a:close/>
                </a:path>
                <a:path w="374650" h="233044">
                  <a:moveTo>
                    <a:pt x="355447" y="73406"/>
                  </a:moveTo>
                  <a:lnTo>
                    <a:pt x="354279" y="72745"/>
                  </a:lnTo>
                  <a:lnTo>
                    <a:pt x="355231" y="73863"/>
                  </a:lnTo>
                  <a:lnTo>
                    <a:pt x="355447" y="73406"/>
                  </a:lnTo>
                  <a:close/>
                </a:path>
                <a:path w="374650" h="233044">
                  <a:moveTo>
                    <a:pt x="360095" y="146519"/>
                  </a:moveTo>
                  <a:lnTo>
                    <a:pt x="357505" y="147789"/>
                  </a:lnTo>
                  <a:lnTo>
                    <a:pt x="354520" y="149860"/>
                  </a:lnTo>
                  <a:lnTo>
                    <a:pt x="350710" y="152247"/>
                  </a:lnTo>
                  <a:lnTo>
                    <a:pt x="351358" y="153403"/>
                  </a:lnTo>
                  <a:lnTo>
                    <a:pt x="351917" y="154698"/>
                  </a:lnTo>
                  <a:lnTo>
                    <a:pt x="352488" y="155917"/>
                  </a:lnTo>
                  <a:lnTo>
                    <a:pt x="352780" y="156083"/>
                  </a:lnTo>
                  <a:lnTo>
                    <a:pt x="355282" y="156184"/>
                  </a:lnTo>
                  <a:lnTo>
                    <a:pt x="356946" y="153123"/>
                  </a:lnTo>
                  <a:lnTo>
                    <a:pt x="358584" y="149809"/>
                  </a:lnTo>
                  <a:lnTo>
                    <a:pt x="360095" y="146519"/>
                  </a:lnTo>
                  <a:close/>
                </a:path>
                <a:path w="374650" h="233044">
                  <a:moveTo>
                    <a:pt x="363296" y="85928"/>
                  </a:moveTo>
                  <a:lnTo>
                    <a:pt x="361200" y="82956"/>
                  </a:lnTo>
                  <a:lnTo>
                    <a:pt x="358762" y="80022"/>
                  </a:lnTo>
                  <a:lnTo>
                    <a:pt x="355447" y="76365"/>
                  </a:lnTo>
                  <a:lnTo>
                    <a:pt x="353542" y="79629"/>
                  </a:lnTo>
                  <a:lnTo>
                    <a:pt x="351358" y="82956"/>
                  </a:lnTo>
                  <a:lnTo>
                    <a:pt x="348881" y="86410"/>
                  </a:lnTo>
                  <a:lnTo>
                    <a:pt x="353847" y="92443"/>
                  </a:lnTo>
                  <a:lnTo>
                    <a:pt x="356209" y="95491"/>
                  </a:lnTo>
                  <a:lnTo>
                    <a:pt x="358584" y="92443"/>
                  </a:lnTo>
                  <a:lnTo>
                    <a:pt x="363296" y="85928"/>
                  </a:lnTo>
                  <a:close/>
                </a:path>
                <a:path w="374650" h="233044">
                  <a:moveTo>
                    <a:pt x="365721" y="133692"/>
                  </a:moveTo>
                  <a:lnTo>
                    <a:pt x="362559" y="128320"/>
                  </a:lnTo>
                  <a:lnTo>
                    <a:pt x="360222" y="130657"/>
                  </a:lnTo>
                  <a:lnTo>
                    <a:pt x="357962" y="132842"/>
                  </a:lnTo>
                  <a:lnTo>
                    <a:pt x="355561" y="135077"/>
                  </a:lnTo>
                  <a:lnTo>
                    <a:pt x="356946" y="138150"/>
                  </a:lnTo>
                  <a:lnTo>
                    <a:pt x="358660" y="141046"/>
                  </a:lnTo>
                  <a:lnTo>
                    <a:pt x="360438" y="143941"/>
                  </a:lnTo>
                  <a:lnTo>
                    <a:pt x="361632" y="143014"/>
                  </a:lnTo>
                  <a:lnTo>
                    <a:pt x="364502" y="136690"/>
                  </a:lnTo>
                  <a:lnTo>
                    <a:pt x="365721" y="133692"/>
                  </a:lnTo>
                  <a:close/>
                </a:path>
                <a:path w="374650" h="233044">
                  <a:moveTo>
                    <a:pt x="366598" y="80937"/>
                  </a:moveTo>
                  <a:lnTo>
                    <a:pt x="365683" y="80137"/>
                  </a:lnTo>
                  <a:lnTo>
                    <a:pt x="362877" y="77851"/>
                  </a:lnTo>
                  <a:lnTo>
                    <a:pt x="359841" y="75907"/>
                  </a:lnTo>
                  <a:lnTo>
                    <a:pt x="356882" y="74218"/>
                  </a:lnTo>
                  <a:lnTo>
                    <a:pt x="356387" y="75069"/>
                  </a:lnTo>
                  <a:lnTo>
                    <a:pt x="359664" y="78613"/>
                  </a:lnTo>
                  <a:lnTo>
                    <a:pt x="362077" y="81572"/>
                  </a:lnTo>
                  <a:lnTo>
                    <a:pt x="364147" y="84594"/>
                  </a:lnTo>
                  <a:lnTo>
                    <a:pt x="366598" y="80937"/>
                  </a:lnTo>
                  <a:close/>
                </a:path>
                <a:path w="374650" h="233044">
                  <a:moveTo>
                    <a:pt x="370954" y="120332"/>
                  </a:moveTo>
                  <a:lnTo>
                    <a:pt x="370547" y="119646"/>
                  </a:lnTo>
                  <a:lnTo>
                    <a:pt x="368287" y="122364"/>
                  </a:lnTo>
                  <a:lnTo>
                    <a:pt x="365975" y="124828"/>
                  </a:lnTo>
                  <a:lnTo>
                    <a:pt x="363677" y="127139"/>
                  </a:lnTo>
                  <a:lnTo>
                    <a:pt x="364655" y="128765"/>
                  </a:lnTo>
                  <a:lnTo>
                    <a:pt x="365480" y="130251"/>
                  </a:lnTo>
                  <a:lnTo>
                    <a:pt x="366483" y="131876"/>
                  </a:lnTo>
                  <a:lnTo>
                    <a:pt x="367855" y="128435"/>
                  </a:lnTo>
                  <a:lnTo>
                    <a:pt x="368998" y="125374"/>
                  </a:lnTo>
                  <a:lnTo>
                    <a:pt x="370027" y="122885"/>
                  </a:lnTo>
                  <a:lnTo>
                    <a:pt x="370357" y="122110"/>
                  </a:lnTo>
                  <a:lnTo>
                    <a:pt x="370662" y="121234"/>
                  </a:lnTo>
                  <a:lnTo>
                    <a:pt x="370954" y="120332"/>
                  </a:lnTo>
                  <a:close/>
                </a:path>
                <a:path w="374650" h="233044">
                  <a:moveTo>
                    <a:pt x="373773" y="94272"/>
                  </a:moveTo>
                  <a:lnTo>
                    <a:pt x="372973" y="89776"/>
                  </a:lnTo>
                  <a:lnTo>
                    <a:pt x="371081" y="85534"/>
                  </a:lnTo>
                  <a:lnTo>
                    <a:pt x="367830" y="82029"/>
                  </a:lnTo>
                  <a:lnTo>
                    <a:pt x="366928" y="83299"/>
                  </a:lnTo>
                  <a:lnTo>
                    <a:pt x="366128" y="84670"/>
                  </a:lnTo>
                  <a:lnTo>
                    <a:pt x="365175" y="85928"/>
                  </a:lnTo>
                  <a:lnTo>
                    <a:pt x="367449" y="89242"/>
                  </a:lnTo>
                  <a:lnTo>
                    <a:pt x="369506" y="92710"/>
                  </a:lnTo>
                  <a:lnTo>
                    <a:pt x="371805" y="97040"/>
                  </a:lnTo>
                  <a:lnTo>
                    <a:pt x="373773" y="94272"/>
                  </a:lnTo>
                  <a:close/>
                </a:path>
                <a:path w="374650" h="233044">
                  <a:moveTo>
                    <a:pt x="374256" y="104457"/>
                  </a:moveTo>
                  <a:lnTo>
                    <a:pt x="371729" y="99949"/>
                  </a:lnTo>
                  <a:lnTo>
                    <a:pt x="367665" y="105752"/>
                  </a:lnTo>
                  <a:lnTo>
                    <a:pt x="365480" y="108534"/>
                  </a:lnTo>
                  <a:lnTo>
                    <a:pt x="367372" y="111391"/>
                  </a:lnTo>
                  <a:lnTo>
                    <a:pt x="369100" y="114185"/>
                  </a:lnTo>
                  <a:lnTo>
                    <a:pt x="370827" y="117068"/>
                  </a:lnTo>
                  <a:lnTo>
                    <a:pt x="372478" y="115138"/>
                  </a:lnTo>
                  <a:lnTo>
                    <a:pt x="373265" y="111912"/>
                  </a:lnTo>
                  <a:lnTo>
                    <a:pt x="373989" y="108242"/>
                  </a:lnTo>
                  <a:lnTo>
                    <a:pt x="374256" y="104457"/>
                  </a:lnTo>
                  <a:close/>
                </a:path>
                <a:path w="374650" h="233044">
                  <a:moveTo>
                    <a:pt x="374370" y="99847"/>
                  </a:moveTo>
                  <a:lnTo>
                    <a:pt x="374307" y="98183"/>
                  </a:lnTo>
                  <a:lnTo>
                    <a:pt x="374129" y="96558"/>
                  </a:lnTo>
                  <a:lnTo>
                    <a:pt x="372795" y="98628"/>
                  </a:lnTo>
                  <a:lnTo>
                    <a:pt x="374370" y="101447"/>
                  </a:lnTo>
                  <a:lnTo>
                    <a:pt x="374370" y="9984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8" name="object 68"/>
            <p:cNvSpPr/>
            <p:nvPr/>
          </p:nvSpPr>
          <p:spPr>
            <a:xfrm>
              <a:off x="10158502" y="2407758"/>
              <a:ext cx="581660" cy="184150"/>
            </a:xfrm>
            <a:custGeom>
              <a:avLst/>
              <a:gdLst/>
              <a:ahLst/>
              <a:cxnLst/>
              <a:rect l="l" t="t" r="r" b="b"/>
              <a:pathLst>
                <a:path w="581659" h="184150">
                  <a:moveTo>
                    <a:pt x="1600" y="177152"/>
                  </a:moveTo>
                  <a:lnTo>
                    <a:pt x="990" y="176593"/>
                  </a:lnTo>
                  <a:lnTo>
                    <a:pt x="292" y="175577"/>
                  </a:lnTo>
                  <a:lnTo>
                    <a:pt x="0" y="174853"/>
                  </a:lnTo>
                  <a:lnTo>
                    <a:pt x="0" y="177393"/>
                  </a:lnTo>
                  <a:lnTo>
                    <a:pt x="520" y="177317"/>
                  </a:lnTo>
                  <a:lnTo>
                    <a:pt x="1054" y="177317"/>
                  </a:lnTo>
                  <a:lnTo>
                    <a:pt x="1600" y="177152"/>
                  </a:lnTo>
                  <a:close/>
                </a:path>
                <a:path w="581659" h="184150">
                  <a:moveTo>
                    <a:pt x="6578" y="173621"/>
                  </a:moveTo>
                  <a:lnTo>
                    <a:pt x="5613" y="172427"/>
                  </a:lnTo>
                  <a:lnTo>
                    <a:pt x="4343" y="172199"/>
                  </a:lnTo>
                  <a:lnTo>
                    <a:pt x="3035" y="171945"/>
                  </a:lnTo>
                  <a:lnTo>
                    <a:pt x="2032" y="172631"/>
                  </a:lnTo>
                  <a:lnTo>
                    <a:pt x="2032" y="173863"/>
                  </a:lnTo>
                  <a:lnTo>
                    <a:pt x="2108" y="174955"/>
                  </a:lnTo>
                  <a:lnTo>
                    <a:pt x="3035" y="176136"/>
                  </a:lnTo>
                  <a:lnTo>
                    <a:pt x="4343" y="176517"/>
                  </a:lnTo>
                  <a:lnTo>
                    <a:pt x="5613" y="176682"/>
                  </a:lnTo>
                  <a:lnTo>
                    <a:pt x="6578" y="175996"/>
                  </a:lnTo>
                  <a:lnTo>
                    <a:pt x="6578" y="173621"/>
                  </a:lnTo>
                  <a:close/>
                </a:path>
                <a:path w="581659" h="184150">
                  <a:moveTo>
                    <a:pt x="8445" y="170853"/>
                  </a:moveTo>
                  <a:lnTo>
                    <a:pt x="7759" y="170903"/>
                  </a:lnTo>
                  <a:lnTo>
                    <a:pt x="7112" y="170903"/>
                  </a:lnTo>
                  <a:lnTo>
                    <a:pt x="6578" y="171030"/>
                  </a:lnTo>
                  <a:lnTo>
                    <a:pt x="7937" y="172326"/>
                  </a:lnTo>
                  <a:lnTo>
                    <a:pt x="8089" y="171843"/>
                  </a:lnTo>
                  <a:lnTo>
                    <a:pt x="8293" y="171386"/>
                  </a:lnTo>
                  <a:lnTo>
                    <a:pt x="8445" y="170853"/>
                  </a:lnTo>
                  <a:close/>
                </a:path>
                <a:path w="581659" h="184150">
                  <a:moveTo>
                    <a:pt x="9664" y="177012"/>
                  </a:moveTo>
                  <a:lnTo>
                    <a:pt x="8864" y="176072"/>
                  </a:lnTo>
                  <a:lnTo>
                    <a:pt x="8572" y="177012"/>
                  </a:lnTo>
                  <a:lnTo>
                    <a:pt x="9664" y="177012"/>
                  </a:lnTo>
                  <a:close/>
                </a:path>
                <a:path w="581659" h="184150">
                  <a:moveTo>
                    <a:pt x="15163" y="174358"/>
                  </a:moveTo>
                  <a:lnTo>
                    <a:pt x="15087" y="173075"/>
                  </a:lnTo>
                  <a:lnTo>
                    <a:pt x="14071" y="171843"/>
                  </a:lnTo>
                  <a:lnTo>
                    <a:pt x="12687" y="171589"/>
                  </a:lnTo>
                  <a:lnTo>
                    <a:pt x="11315" y="171386"/>
                  </a:lnTo>
                  <a:lnTo>
                    <a:pt x="10121" y="172161"/>
                  </a:lnTo>
                  <a:lnTo>
                    <a:pt x="10121" y="173494"/>
                  </a:lnTo>
                  <a:lnTo>
                    <a:pt x="10299" y="174752"/>
                  </a:lnTo>
                  <a:lnTo>
                    <a:pt x="11315" y="175996"/>
                  </a:lnTo>
                  <a:lnTo>
                    <a:pt x="12687" y="176276"/>
                  </a:lnTo>
                  <a:lnTo>
                    <a:pt x="14071" y="176517"/>
                  </a:lnTo>
                  <a:lnTo>
                    <a:pt x="15087" y="175729"/>
                  </a:lnTo>
                  <a:lnTo>
                    <a:pt x="15163" y="174358"/>
                  </a:lnTo>
                  <a:close/>
                </a:path>
                <a:path w="581659" h="184150">
                  <a:moveTo>
                    <a:pt x="17373" y="170472"/>
                  </a:moveTo>
                  <a:lnTo>
                    <a:pt x="15354" y="170535"/>
                  </a:lnTo>
                  <a:lnTo>
                    <a:pt x="16738" y="171945"/>
                  </a:lnTo>
                  <a:lnTo>
                    <a:pt x="17373" y="170472"/>
                  </a:lnTo>
                  <a:close/>
                </a:path>
                <a:path w="581659" h="184150">
                  <a:moveTo>
                    <a:pt x="18681" y="177253"/>
                  </a:moveTo>
                  <a:lnTo>
                    <a:pt x="18389" y="176860"/>
                  </a:lnTo>
                  <a:lnTo>
                    <a:pt x="17843" y="176237"/>
                  </a:lnTo>
                  <a:lnTo>
                    <a:pt x="17513" y="175818"/>
                  </a:lnTo>
                  <a:lnTo>
                    <a:pt x="16751" y="177152"/>
                  </a:lnTo>
                  <a:lnTo>
                    <a:pt x="18681" y="177253"/>
                  </a:lnTo>
                  <a:close/>
                </a:path>
                <a:path w="581659" h="184150">
                  <a:moveTo>
                    <a:pt x="24320" y="172631"/>
                  </a:moveTo>
                  <a:lnTo>
                    <a:pt x="23190" y="171386"/>
                  </a:lnTo>
                  <a:lnTo>
                    <a:pt x="21691" y="171157"/>
                  </a:lnTo>
                  <a:lnTo>
                    <a:pt x="20091" y="171030"/>
                  </a:lnTo>
                  <a:lnTo>
                    <a:pt x="18834" y="171881"/>
                  </a:lnTo>
                  <a:lnTo>
                    <a:pt x="18834" y="173215"/>
                  </a:lnTo>
                  <a:lnTo>
                    <a:pt x="18948" y="174752"/>
                  </a:lnTo>
                  <a:lnTo>
                    <a:pt x="20091" y="176072"/>
                  </a:lnTo>
                  <a:lnTo>
                    <a:pt x="21691" y="176276"/>
                  </a:lnTo>
                  <a:lnTo>
                    <a:pt x="23190" y="176517"/>
                  </a:lnTo>
                  <a:lnTo>
                    <a:pt x="24320" y="175501"/>
                  </a:lnTo>
                  <a:lnTo>
                    <a:pt x="24320" y="172631"/>
                  </a:lnTo>
                  <a:close/>
                </a:path>
                <a:path w="581659" h="184150">
                  <a:moveTo>
                    <a:pt x="26949" y="170472"/>
                  </a:moveTo>
                  <a:lnTo>
                    <a:pt x="24904" y="170472"/>
                  </a:lnTo>
                  <a:lnTo>
                    <a:pt x="26098" y="171843"/>
                  </a:lnTo>
                  <a:lnTo>
                    <a:pt x="26949" y="170472"/>
                  </a:lnTo>
                  <a:close/>
                </a:path>
                <a:path w="581659" h="184150">
                  <a:moveTo>
                    <a:pt x="27546" y="177495"/>
                  </a:moveTo>
                  <a:lnTo>
                    <a:pt x="26403" y="176072"/>
                  </a:lnTo>
                  <a:lnTo>
                    <a:pt x="25412" y="177495"/>
                  </a:lnTo>
                  <a:lnTo>
                    <a:pt x="27546" y="177495"/>
                  </a:lnTo>
                  <a:close/>
                </a:path>
                <a:path w="581659" h="184150">
                  <a:moveTo>
                    <a:pt x="34023" y="174358"/>
                  </a:moveTo>
                  <a:lnTo>
                    <a:pt x="33947" y="172732"/>
                  </a:lnTo>
                  <a:lnTo>
                    <a:pt x="32727" y="171513"/>
                  </a:lnTo>
                  <a:lnTo>
                    <a:pt x="31076" y="171310"/>
                  </a:lnTo>
                  <a:lnTo>
                    <a:pt x="29387" y="171221"/>
                  </a:lnTo>
                  <a:lnTo>
                    <a:pt x="28092" y="172199"/>
                  </a:lnTo>
                  <a:lnTo>
                    <a:pt x="28092" y="175323"/>
                  </a:lnTo>
                  <a:lnTo>
                    <a:pt x="29387" y="176618"/>
                  </a:lnTo>
                  <a:lnTo>
                    <a:pt x="31076" y="176860"/>
                  </a:lnTo>
                  <a:lnTo>
                    <a:pt x="32651" y="177012"/>
                  </a:lnTo>
                  <a:lnTo>
                    <a:pt x="34023" y="175869"/>
                  </a:lnTo>
                  <a:lnTo>
                    <a:pt x="34023" y="174358"/>
                  </a:lnTo>
                  <a:close/>
                </a:path>
                <a:path w="581659" h="184150">
                  <a:moveTo>
                    <a:pt x="37299" y="170472"/>
                  </a:moveTo>
                  <a:lnTo>
                    <a:pt x="34277" y="170472"/>
                  </a:lnTo>
                  <a:lnTo>
                    <a:pt x="35026" y="171030"/>
                  </a:lnTo>
                  <a:lnTo>
                    <a:pt x="35737" y="171843"/>
                  </a:lnTo>
                  <a:lnTo>
                    <a:pt x="35979" y="172656"/>
                  </a:lnTo>
                  <a:lnTo>
                    <a:pt x="36207" y="171843"/>
                  </a:lnTo>
                  <a:lnTo>
                    <a:pt x="36677" y="171081"/>
                  </a:lnTo>
                  <a:lnTo>
                    <a:pt x="37299" y="170472"/>
                  </a:lnTo>
                  <a:close/>
                </a:path>
                <a:path w="581659" h="184150">
                  <a:moveTo>
                    <a:pt x="37871" y="177888"/>
                  </a:moveTo>
                  <a:lnTo>
                    <a:pt x="37236" y="177279"/>
                  </a:lnTo>
                  <a:lnTo>
                    <a:pt x="36550" y="176403"/>
                  </a:lnTo>
                  <a:lnTo>
                    <a:pt x="36322" y="175577"/>
                  </a:lnTo>
                  <a:lnTo>
                    <a:pt x="36017" y="176403"/>
                  </a:lnTo>
                  <a:lnTo>
                    <a:pt x="35648" y="177152"/>
                  </a:lnTo>
                  <a:lnTo>
                    <a:pt x="35026" y="177736"/>
                  </a:lnTo>
                  <a:lnTo>
                    <a:pt x="35979" y="177838"/>
                  </a:lnTo>
                  <a:lnTo>
                    <a:pt x="36995" y="177838"/>
                  </a:lnTo>
                  <a:lnTo>
                    <a:pt x="37871" y="177888"/>
                  </a:lnTo>
                  <a:close/>
                </a:path>
                <a:path w="581659" h="184150">
                  <a:moveTo>
                    <a:pt x="44640" y="174193"/>
                  </a:moveTo>
                  <a:lnTo>
                    <a:pt x="44589" y="172529"/>
                  </a:lnTo>
                  <a:lnTo>
                    <a:pt x="43294" y="171221"/>
                  </a:lnTo>
                  <a:lnTo>
                    <a:pt x="41452" y="171157"/>
                  </a:lnTo>
                  <a:lnTo>
                    <a:pt x="39725" y="171030"/>
                  </a:lnTo>
                  <a:lnTo>
                    <a:pt x="38315" y="172199"/>
                  </a:lnTo>
                  <a:lnTo>
                    <a:pt x="38315" y="175552"/>
                  </a:lnTo>
                  <a:lnTo>
                    <a:pt x="39725" y="177012"/>
                  </a:lnTo>
                  <a:lnTo>
                    <a:pt x="41452" y="177101"/>
                  </a:lnTo>
                  <a:lnTo>
                    <a:pt x="43294" y="177152"/>
                  </a:lnTo>
                  <a:lnTo>
                    <a:pt x="44640" y="175869"/>
                  </a:lnTo>
                  <a:lnTo>
                    <a:pt x="44640" y="174193"/>
                  </a:lnTo>
                  <a:close/>
                </a:path>
                <a:path w="581659" h="184150">
                  <a:moveTo>
                    <a:pt x="48412" y="170535"/>
                  </a:moveTo>
                  <a:lnTo>
                    <a:pt x="47345" y="170535"/>
                  </a:lnTo>
                  <a:lnTo>
                    <a:pt x="46355" y="170586"/>
                  </a:lnTo>
                  <a:lnTo>
                    <a:pt x="45326" y="170535"/>
                  </a:lnTo>
                  <a:lnTo>
                    <a:pt x="46202" y="171221"/>
                  </a:lnTo>
                  <a:lnTo>
                    <a:pt x="46685" y="172072"/>
                  </a:lnTo>
                  <a:lnTo>
                    <a:pt x="46939" y="173151"/>
                  </a:lnTo>
                  <a:lnTo>
                    <a:pt x="47218" y="172110"/>
                  </a:lnTo>
                  <a:lnTo>
                    <a:pt x="47612" y="171310"/>
                  </a:lnTo>
                  <a:lnTo>
                    <a:pt x="48412" y="170535"/>
                  </a:lnTo>
                  <a:close/>
                </a:path>
                <a:path w="581659" h="184150">
                  <a:moveTo>
                    <a:pt x="48539" y="178104"/>
                  </a:moveTo>
                  <a:lnTo>
                    <a:pt x="47815" y="177317"/>
                  </a:lnTo>
                  <a:lnTo>
                    <a:pt x="47282" y="176288"/>
                  </a:lnTo>
                  <a:lnTo>
                    <a:pt x="46939" y="175209"/>
                  </a:lnTo>
                  <a:lnTo>
                    <a:pt x="46736" y="176288"/>
                  </a:lnTo>
                  <a:lnTo>
                    <a:pt x="46266" y="177279"/>
                  </a:lnTo>
                  <a:lnTo>
                    <a:pt x="45415" y="178015"/>
                  </a:lnTo>
                  <a:lnTo>
                    <a:pt x="48539" y="178104"/>
                  </a:lnTo>
                  <a:close/>
                </a:path>
                <a:path w="581659" h="184150">
                  <a:moveTo>
                    <a:pt x="51981" y="120967"/>
                  </a:moveTo>
                  <a:lnTo>
                    <a:pt x="50025" y="120497"/>
                  </a:lnTo>
                  <a:lnTo>
                    <a:pt x="48590" y="118795"/>
                  </a:lnTo>
                  <a:lnTo>
                    <a:pt x="48539" y="115150"/>
                  </a:lnTo>
                  <a:lnTo>
                    <a:pt x="49237" y="113969"/>
                  </a:lnTo>
                  <a:lnTo>
                    <a:pt x="50253" y="113157"/>
                  </a:lnTo>
                  <a:lnTo>
                    <a:pt x="48945" y="112280"/>
                  </a:lnTo>
                  <a:lnTo>
                    <a:pt x="48133" y="110756"/>
                  </a:lnTo>
                  <a:lnTo>
                    <a:pt x="48133" y="107670"/>
                  </a:lnTo>
                  <a:lnTo>
                    <a:pt x="48831" y="106222"/>
                  </a:lnTo>
                  <a:lnTo>
                    <a:pt x="50088" y="105333"/>
                  </a:lnTo>
                  <a:lnTo>
                    <a:pt x="48653" y="104444"/>
                  </a:lnTo>
                  <a:lnTo>
                    <a:pt x="47815" y="102870"/>
                  </a:lnTo>
                  <a:lnTo>
                    <a:pt x="47815" y="99453"/>
                  </a:lnTo>
                  <a:lnTo>
                    <a:pt x="48539" y="97980"/>
                  </a:lnTo>
                  <a:lnTo>
                    <a:pt x="49745" y="97028"/>
                  </a:lnTo>
                  <a:lnTo>
                    <a:pt x="48336" y="95923"/>
                  </a:lnTo>
                  <a:lnTo>
                    <a:pt x="47345" y="94259"/>
                  </a:lnTo>
                  <a:lnTo>
                    <a:pt x="47345" y="90703"/>
                  </a:lnTo>
                  <a:lnTo>
                    <a:pt x="48133" y="89141"/>
                  </a:lnTo>
                  <a:lnTo>
                    <a:pt x="49491" y="88049"/>
                  </a:lnTo>
                  <a:lnTo>
                    <a:pt x="47980" y="87020"/>
                  </a:lnTo>
                  <a:lnTo>
                    <a:pt x="47040" y="85229"/>
                  </a:lnTo>
                  <a:lnTo>
                    <a:pt x="47040" y="81394"/>
                  </a:lnTo>
                  <a:lnTo>
                    <a:pt x="47917" y="79692"/>
                  </a:lnTo>
                  <a:lnTo>
                    <a:pt x="49237" y="78625"/>
                  </a:lnTo>
                  <a:lnTo>
                    <a:pt x="47675" y="77419"/>
                  </a:lnTo>
                  <a:lnTo>
                    <a:pt x="46685" y="75590"/>
                  </a:lnTo>
                  <a:lnTo>
                    <a:pt x="46685" y="70827"/>
                  </a:lnTo>
                  <a:lnTo>
                    <a:pt x="48272" y="68592"/>
                  </a:lnTo>
                  <a:lnTo>
                    <a:pt x="50533" y="67614"/>
                  </a:lnTo>
                  <a:lnTo>
                    <a:pt x="48526" y="67576"/>
                  </a:lnTo>
                  <a:lnTo>
                    <a:pt x="46799" y="67424"/>
                  </a:lnTo>
                  <a:lnTo>
                    <a:pt x="45326" y="67068"/>
                  </a:lnTo>
                  <a:lnTo>
                    <a:pt x="48412" y="129032"/>
                  </a:lnTo>
                  <a:lnTo>
                    <a:pt x="49542" y="125641"/>
                  </a:lnTo>
                  <a:lnTo>
                    <a:pt x="50698" y="122974"/>
                  </a:lnTo>
                  <a:lnTo>
                    <a:pt x="51981" y="120967"/>
                  </a:lnTo>
                  <a:close/>
                </a:path>
                <a:path w="581659" h="184150">
                  <a:moveTo>
                    <a:pt x="55880" y="115316"/>
                  </a:moveTo>
                  <a:lnTo>
                    <a:pt x="55003" y="114287"/>
                  </a:lnTo>
                  <a:lnTo>
                    <a:pt x="54025" y="114046"/>
                  </a:lnTo>
                  <a:lnTo>
                    <a:pt x="53746" y="113969"/>
                  </a:lnTo>
                  <a:lnTo>
                    <a:pt x="53047" y="114046"/>
                  </a:lnTo>
                  <a:lnTo>
                    <a:pt x="52425" y="113969"/>
                  </a:lnTo>
                  <a:lnTo>
                    <a:pt x="51282" y="114287"/>
                  </a:lnTo>
                  <a:lnTo>
                    <a:pt x="50253" y="115316"/>
                  </a:lnTo>
                  <a:lnTo>
                    <a:pt x="50253" y="118110"/>
                  </a:lnTo>
                  <a:lnTo>
                    <a:pt x="51562" y="119253"/>
                  </a:lnTo>
                  <a:lnTo>
                    <a:pt x="54533" y="119253"/>
                  </a:lnTo>
                  <a:lnTo>
                    <a:pt x="55880" y="118110"/>
                  </a:lnTo>
                  <a:lnTo>
                    <a:pt x="55880" y="115316"/>
                  </a:lnTo>
                  <a:close/>
                </a:path>
                <a:path w="581659" h="184150">
                  <a:moveTo>
                    <a:pt x="56019" y="110756"/>
                  </a:moveTo>
                  <a:lnTo>
                    <a:pt x="55968" y="107670"/>
                  </a:lnTo>
                  <a:lnTo>
                    <a:pt x="55003" y="106464"/>
                  </a:lnTo>
                  <a:lnTo>
                    <a:pt x="53682" y="106286"/>
                  </a:lnTo>
                  <a:lnTo>
                    <a:pt x="52578" y="106286"/>
                  </a:lnTo>
                  <a:lnTo>
                    <a:pt x="51282" y="106464"/>
                  </a:lnTo>
                  <a:lnTo>
                    <a:pt x="50215" y="107670"/>
                  </a:lnTo>
                  <a:lnTo>
                    <a:pt x="50152" y="110756"/>
                  </a:lnTo>
                  <a:lnTo>
                    <a:pt x="51536" y="112001"/>
                  </a:lnTo>
                  <a:lnTo>
                    <a:pt x="54775" y="112001"/>
                  </a:lnTo>
                  <a:lnTo>
                    <a:pt x="56019" y="110756"/>
                  </a:lnTo>
                  <a:close/>
                </a:path>
                <a:path w="581659" h="184150">
                  <a:moveTo>
                    <a:pt x="56273" y="102870"/>
                  </a:moveTo>
                  <a:lnTo>
                    <a:pt x="56235" y="99453"/>
                  </a:lnTo>
                  <a:lnTo>
                    <a:pt x="55308" y="98323"/>
                  </a:lnTo>
                  <a:lnTo>
                    <a:pt x="53975" y="98018"/>
                  </a:lnTo>
                  <a:lnTo>
                    <a:pt x="53835" y="97980"/>
                  </a:lnTo>
                  <a:lnTo>
                    <a:pt x="53047" y="98018"/>
                  </a:lnTo>
                  <a:lnTo>
                    <a:pt x="52425" y="97980"/>
                  </a:lnTo>
                  <a:lnTo>
                    <a:pt x="51003" y="98323"/>
                  </a:lnTo>
                  <a:lnTo>
                    <a:pt x="50012" y="99453"/>
                  </a:lnTo>
                  <a:lnTo>
                    <a:pt x="49961" y="102870"/>
                  </a:lnTo>
                  <a:lnTo>
                    <a:pt x="51333" y="104241"/>
                  </a:lnTo>
                  <a:lnTo>
                    <a:pt x="54775" y="104241"/>
                  </a:lnTo>
                  <a:lnTo>
                    <a:pt x="56273" y="102870"/>
                  </a:lnTo>
                  <a:close/>
                </a:path>
                <a:path w="581659" h="184150">
                  <a:moveTo>
                    <a:pt x="56286" y="172339"/>
                  </a:moveTo>
                  <a:lnTo>
                    <a:pt x="54775" y="171030"/>
                  </a:lnTo>
                  <a:lnTo>
                    <a:pt x="50863" y="171030"/>
                  </a:lnTo>
                  <a:lnTo>
                    <a:pt x="49491" y="172339"/>
                  </a:lnTo>
                  <a:lnTo>
                    <a:pt x="49377" y="174078"/>
                  </a:lnTo>
                  <a:lnTo>
                    <a:pt x="49377" y="175869"/>
                  </a:lnTo>
                  <a:lnTo>
                    <a:pt x="50863" y="177393"/>
                  </a:lnTo>
                  <a:lnTo>
                    <a:pt x="52806" y="177482"/>
                  </a:lnTo>
                  <a:lnTo>
                    <a:pt x="54775" y="177482"/>
                  </a:lnTo>
                  <a:lnTo>
                    <a:pt x="56159" y="175869"/>
                  </a:lnTo>
                  <a:lnTo>
                    <a:pt x="56286" y="174167"/>
                  </a:lnTo>
                  <a:lnTo>
                    <a:pt x="56286" y="172339"/>
                  </a:lnTo>
                  <a:close/>
                </a:path>
                <a:path w="581659" h="184150">
                  <a:moveTo>
                    <a:pt x="56553" y="90868"/>
                  </a:moveTo>
                  <a:lnTo>
                    <a:pt x="55448" y="89573"/>
                  </a:lnTo>
                  <a:lnTo>
                    <a:pt x="53975" y="89179"/>
                  </a:lnTo>
                  <a:lnTo>
                    <a:pt x="52260" y="89179"/>
                  </a:lnTo>
                  <a:lnTo>
                    <a:pt x="50723" y="89573"/>
                  </a:lnTo>
                  <a:lnTo>
                    <a:pt x="49860" y="90703"/>
                  </a:lnTo>
                  <a:lnTo>
                    <a:pt x="49745" y="94259"/>
                  </a:lnTo>
                  <a:lnTo>
                    <a:pt x="51282" y="95783"/>
                  </a:lnTo>
                  <a:lnTo>
                    <a:pt x="55003" y="95783"/>
                  </a:lnTo>
                  <a:lnTo>
                    <a:pt x="56553" y="94259"/>
                  </a:lnTo>
                  <a:lnTo>
                    <a:pt x="56553" y="90868"/>
                  </a:lnTo>
                  <a:close/>
                </a:path>
                <a:path w="581659" h="184150">
                  <a:moveTo>
                    <a:pt x="56794" y="81584"/>
                  </a:moveTo>
                  <a:lnTo>
                    <a:pt x="55549" y="80162"/>
                  </a:lnTo>
                  <a:lnTo>
                    <a:pt x="54419" y="79908"/>
                  </a:lnTo>
                  <a:lnTo>
                    <a:pt x="53975" y="79806"/>
                  </a:lnTo>
                  <a:lnTo>
                    <a:pt x="53746" y="79819"/>
                  </a:lnTo>
                  <a:lnTo>
                    <a:pt x="53441" y="79908"/>
                  </a:lnTo>
                  <a:lnTo>
                    <a:pt x="52806" y="79908"/>
                  </a:lnTo>
                  <a:lnTo>
                    <a:pt x="52514" y="79819"/>
                  </a:lnTo>
                  <a:lnTo>
                    <a:pt x="52209" y="79806"/>
                  </a:lnTo>
                  <a:lnTo>
                    <a:pt x="50711" y="80162"/>
                  </a:lnTo>
                  <a:lnTo>
                    <a:pt x="49657" y="81394"/>
                  </a:lnTo>
                  <a:lnTo>
                    <a:pt x="49593" y="85229"/>
                  </a:lnTo>
                  <a:lnTo>
                    <a:pt x="50939" y="86652"/>
                  </a:lnTo>
                  <a:lnTo>
                    <a:pt x="52755" y="86817"/>
                  </a:lnTo>
                  <a:lnTo>
                    <a:pt x="55130" y="86817"/>
                  </a:lnTo>
                  <a:lnTo>
                    <a:pt x="56794" y="85229"/>
                  </a:lnTo>
                  <a:lnTo>
                    <a:pt x="56794" y="81584"/>
                  </a:lnTo>
                  <a:close/>
                </a:path>
                <a:path w="581659" h="184150">
                  <a:moveTo>
                    <a:pt x="56896" y="71424"/>
                  </a:moveTo>
                  <a:lnTo>
                    <a:pt x="55206" y="69761"/>
                  </a:lnTo>
                  <a:lnTo>
                    <a:pt x="51003" y="69761"/>
                  </a:lnTo>
                  <a:lnTo>
                    <a:pt x="49301" y="71424"/>
                  </a:lnTo>
                  <a:lnTo>
                    <a:pt x="49301" y="75590"/>
                  </a:lnTo>
                  <a:lnTo>
                    <a:pt x="51003" y="77228"/>
                  </a:lnTo>
                  <a:lnTo>
                    <a:pt x="55206" y="77228"/>
                  </a:lnTo>
                  <a:lnTo>
                    <a:pt x="56896" y="75590"/>
                  </a:lnTo>
                  <a:lnTo>
                    <a:pt x="56896" y="71424"/>
                  </a:lnTo>
                  <a:close/>
                </a:path>
                <a:path w="581659" h="184150">
                  <a:moveTo>
                    <a:pt x="57264" y="135699"/>
                  </a:moveTo>
                  <a:lnTo>
                    <a:pt x="55803" y="129032"/>
                  </a:lnTo>
                  <a:lnTo>
                    <a:pt x="52806" y="123698"/>
                  </a:lnTo>
                  <a:lnTo>
                    <a:pt x="49745" y="129032"/>
                  </a:lnTo>
                  <a:lnTo>
                    <a:pt x="48412" y="135699"/>
                  </a:lnTo>
                  <a:lnTo>
                    <a:pt x="48412" y="141795"/>
                  </a:lnTo>
                  <a:lnTo>
                    <a:pt x="48412" y="147967"/>
                  </a:lnTo>
                  <a:lnTo>
                    <a:pt x="49847" y="154673"/>
                  </a:lnTo>
                  <a:lnTo>
                    <a:pt x="52806" y="160286"/>
                  </a:lnTo>
                  <a:lnTo>
                    <a:pt x="55803" y="154673"/>
                  </a:lnTo>
                  <a:lnTo>
                    <a:pt x="57264" y="147967"/>
                  </a:lnTo>
                  <a:lnTo>
                    <a:pt x="57264" y="135699"/>
                  </a:lnTo>
                  <a:close/>
                </a:path>
                <a:path w="581659" h="184150">
                  <a:moveTo>
                    <a:pt x="60312" y="178015"/>
                  </a:moveTo>
                  <a:lnTo>
                    <a:pt x="59385" y="177317"/>
                  </a:lnTo>
                  <a:lnTo>
                    <a:pt x="58889" y="176364"/>
                  </a:lnTo>
                  <a:lnTo>
                    <a:pt x="58699" y="175209"/>
                  </a:lnTo>
                  <a:lnTo>
                    <a:pt x="58407" y="176288"/>
                  </a:lnTo>
                  <a:lnTo>
                    <a:pt x="57861" y="177317"/>
                  </a:lnTo>
                  <a:lnTo>
                    <a:pt x="57035" y="178104"/>
                  </a:lnTo>
                  <a:lnTo>
                    <a:pt x="60312" y="178015"/>
                  </a:lnTo>
                  <a:close/>
                </a:path>
                <a:path w="581659" h="184150">
                  <a:moveTo>
                    <a:pt x="60375" y="170535"/>
                  </a:moveTo>
                  <a:lnTo>
                    <a:pt x="57264" y="170535"/>
                  </a:lnTo>
                  <a:lnTo>
                    <a:pt x="58039" y="171310"/>
                  </a:lnTo>
                  <a:lnTo>
                    <a:pt x="58496" y="172110"/>
                  </a:lnTo>
                  <a:lnTo>
                    <a:pt x="58699" y="173151"/>
                  </a:lnTo>
                  <a:lnTo>
                    <a:pt x="58915" y="172110"/>
                  </a:lnTo>
                  <a:lnTo>
                    <a:pt x="59537" y="171221"/>
                  </a:lnTo>
                  <a:lnTo>
                    <a:pt x="60375" y="170535"/>
                  </a:lnTo>
                  <a:close/>
                </a:path>
                <a:path w="581659" h="184150">
                  <a:moveTo>
                    <a:pt x="60452" y="67068"/>
                  </a:moveTo>
                  <a:lnTo>
                    <a:pt x="59118" y="67398"/>
                  </a:lnTo>
                  <a:lnTo>
                    <a:pt x="57505" y="67551"/>
                  </a:lnTo>
                  <a:lnTo>
                    <a:pt x="55638" y="67602"/>
                  </a:lnTo>
                  <a:lnTo>
                    <a:pt x="58000" y="68592"/>
                  </a:lnTo>
                  <a:lnTo>
                    <a:pt x="59613" y="70827"/>
                  </a:lnTo>
                  <a:lnTo>
                    <a:pt x="59613" y="75590"/>
                  </a:lnTo>
                  <a:lnTo>
                    <a:pt x="58623" y="77419"/>
                  </a:lnTo>
                  <a:lnTo>
                    <a:pt x="56972" y="78625"/>
                  </a:lnTo>
                  <a:lnTo>
                    <a:pt x="58407" y="79692"/>
                  </a:lnTo>
                  <a:lnTo>
                    <a:pt x="59182" y="81394"/>
                  </a:lnTo>
                  <a:lnTo>
                    <a:pt x="59182" y="85229"/>
                  </a:lnTo>
                  <a:lnTo>
                    <a:pt x="58178" y="87020"/>
                  </a:lnTo>
                  <a:lnTo>
                    <a:pt x="56794" y="88049"/>
                  </a:lnTo>
                  <a:lnTo>
                    <a:pt x="58089" y="89141"/>
                  </a:lnTo>
                  <a:lnTo>
                    <a:pt x="58889" y="90703"/>
                  </a:lnTo>
                  <a:lnTo>
                    <a:pt x="58889" y="94259"/>
                  </a:lnTo>
                  <a:lnTo>
                    <a:pt x="57861" y="95923"/>
                  </a:lnTo>
                  <a:lnTo>
                    <a:pt x="56489" y="97028"/>
                  </a:lnTo>
                  <a:lnTo>
                    <a:pt x="57658" y="97980"/>
                  </a:lnTo>
                  <a:lnTo>
                    <a:pt x="58407" y="99453"/>
                  </a:lnTo>
                  <a:lnTo>
                    <a:pt x="58407" y="102870"/>
                  </a:lnTo>
                  <a:lnTo>
                    <a:pt x="57505" y="104444"/>
                  </a:lnTo>
                  <a:lnTo>
                    <a:pt x="56286" y="105333"/>
                  </a:lnTo>
                  <a:lnTo>
                    <a:pt x="57365" y="106222"/>
                  </a:lnTo>
                  <a:lnTo>
                    <a:pt x="58089" y="107670"/>
                  </a:lnTo>
                  <a:lnTo>
                    <a:pt x="58089" y="110756"/>
                  </a:lnTo>
                  <a:lnTo>
                    <a:pt x="57264" y="112280"/>
                  </a:lnTo>
                  <a:lnTo>
                    <a:pt x="55918" y="113157"/>
                  </a:lnTo>
                  <a:lnTo>
                    <a:pt x="57035" y="113969"/>
                  </a:lnTo>
                  <a:lnTo>
                    <a:pt x="57734" y="115150"/>
                  </a:lnTo>
                  <a:lnTo>
                    <a:pt x="57734" y="118795"/>
                  </a:lnTo>
                  <a:lnTo>
                    <a:pt x="56121" y="120599"/>
                  </a:lnTo>
                  <a:lnTo>
                    <a:pt x="53987" y="121005"/>
                  </a:lnTo>
                  <a:lnTo>
                    <a:pt x="55130" y="123012"/>
                  </a:lnTo>
                  <a:lnTo>
                    <a:pt x="56324" y="125666"/>
                  </a:lnTo>
                  <a:lnTo>
                    <a:pt x="57416" y="129032"/>
                  </a:lnTo>
                  <a:lnTo>
                    <a:pt x="60452" y="67068"/>
                  </a:lnTo>
                  <a:close/>
                </a:path>
                <a:path w="581659" h="184150">
                  <a:moveTo>
                    <a:pt x="62064" y="132219"/>
                  </a:moveTo>
                  <a:lnTo>
                    <a:pt x="61823" y="130594"/>
                  </a:lnTo>
                  <a:lnTo>
                    <a:pt x="61620" y="129032"/>
                  </a:lnTo>
                  <a:lnTo>
                    <a:pt x="61315" y="127508"/>
                  </a:lnTo>
                  <a:lnTo>
                    <a:pt x="60134" y="128651"/>
                  </a:lnTo>
                  <a:lnTo>
                    <a:pt x="59042" y="129882"/>
                  </a:lnTo>
                  <a:lnTo>
                    <a:pt x="58089" y="131254"/>
                  </a:lnTo>
                  <a:lnTo>
                    <a:pt x="58496" y="132918"/>
                  </a:lnTo>
                  <a:lnTo>
                    <a:pt x="58699" y="134594"/>
                  </a:lnTo>
                  <a:lnTo>
                    <a:pt x="59004" y="136258"/>
                  </a:lnTo>
                  <a:lnTo>
                    <a:pt x="60007" y="134747"/>
                  </a:lnTo>
                  <a:lnTo>
                    <a:pt x="60998" y="133299"/>
                  </a:lnTo>
                  <a:lnTo>
                    <a:pt x="62064" y="132219"/>
                  </a:lnTo>
                  <a:close/>
                </a:path>
                <a:path w="581659" h="184150">
                  <a:moveTo>
                    <a:pt x="65138" y="41998"/>
                  </a:moveTo>
                  <a:lnTo>
                    <a:pt x="59613" y="36639"/>
                  </a:lnTo>
                  <a:lnTo>
                    <a:pt x="52806" y="36639"/>
                  </a:lnTo>
                  <a:lnTo>
                    <a:pt x="45910" y="36639"/>
                  </a:lnTo>
                  <a:lnTo>
                    <a:pt x="40487" y="41998"/>
                  </a:lnTo>
                  <a:lnTo>
                    <a:pt x="40487" y="55384"/>
                  </a:lnTo>
                  <a:lnTo>
                    <a:pt x="45910" y="60858"/>
                  </a:lnTo>
                  <a:lnTo>
                    <a:pt x="59613" y="60858"/>
                  </a:lnTo>
                  <a:lnTo>
                    <a:pt x="65138" y="55384"/>
                  </a:lnTo>
                  <a:lnTo>
                    <a:pt x="65138" y="41998"/>
                  </a:lnTo>
                  <a:close/>
                </a:path>
                <a:path w="581659" h="184150">
                  <a:moveTo>
                    <a:pt x="67310" y="172237"/>
                  </a:moveTo>
                  <a:lnTo>
                    <a:pt x="65849" y="171030"/>
                  </a:lnTo>
                  <a:lnTo>
                    <a:pt x="64122" y="171157"/>
                  </a:lnTo>
                  <a:lnTo>
                    <a:pt x="62344" y="171221"/>
                  </a:lnTo>
                  <a:lnTo>
                    <a:pt x="60921" y="172529"/>
                  </a:lnTo>
                  <a:lnTo>
                    <a:pt x="60921" y="175869"/>
                  </a:lnTo>
                  <a:lnTo>
                    <a:pt x="62344" y="177152"/>
                  </a:lnTo>
                  <a:lnTo>
                    <a:pt x="64122" y="177139"/>
                  </a:lnTo>
                  <a:lnTo>
                    <a:pt x="66001" y="177050"/>
                  </a:lnTo>
                  <a:lnTo>
                    <a:pt x="67310" y="175552"/>
                  </a:lnTo>
                  <a:lnTo>
                    <a:pt x="67310" y="172237"/>
                  </a:lnTo>
                  <a:close/>
                </a:path>
                <a:path w="581659" h="184150">
                  <a:moveTo>
                    <a:pt x="69278" y="8191"/>
                  </a:moveTo>
                  <a:lnTo>
                    <a:pt x="66929" y="10033"/>
                  </a:lnTo>
                  <a:lnTo>
                    <a:pt x="61620" y="14046"/>
                  </a:lnTo>
                  <a:lnTo>
                    <a:pt x="58178" y="13563"/>
                  </a:lnTo>
                  <a:lnTo>
                    <a:pt x="51333" y="12471"/>
                  </a:lnTo>
                  <a:lnTo>
                    <a:pt x="59385" y="1790"/>
                  </a:lnTo>
                  <a:lnTo>
                    <a:pt x="60921" y="0"/>
                  </a:lnTo>
                  <a:lnTo>
                    <a:pt x="44589" y="0"/>
                  </a:lnTo>
                  <a:lnTo>
                    <a:pt x="50253" y="9105"/>
                  </a:lnTo>
                  <a:lnTo>
                    <a:pt x="50088" y="10909"/>
                  </a:lnTo>
                  <a:lnTo>
                    <a:pt x="48945" y="17691"/>
                  </a:lnTo>
                  <a:lnTo>
                    <a:pt x="38163" y="9652"/>
                  </a:lnTo>
                  <a:lnTo>
                    <a:pt x="36322" y="8191"/>
                  </a:lnTo>
                  <a:lnTo>
                    <a:pt x="36322" y="24244"/>
                  </a:lnTo>
                  <a:lnTo>
                    <a:pt x="44043" y="18415"/>
                  </a:lnTo>
                  <a:lnTo>
                    <a:pt x="54292" y="19977"/>
                  </a:lnTo>
                  <a:lnTo>
                    <a:pt x="46202" y="30657"/>
                  </a:lnTo>
                  <a:lnTo>
                    <a:pt x="44640" y="32423"/>
                  </a:lnTo>
                  <a:lnTo>
                    <a:pt x="60921" y="32423"/>
                  </a:lnTo>
                  <a:lnTo>
                    <a:pt x="59042" y="30137"/>
                  </a:lnTo>
                  <a:lnTo>
                    <a:pt x="55003" y="24853"/>
                  </a:lnTo>
                  <a:lnTo>
                    <a:pt x="56553" y="14719"/>
                  </a:lnTo>
                  <a:lnTo>
                    <a:pt x="67449" y="22758"/>
                  </a:lnTo>
                  <a:lnTo>
                    <a:pt x="69278" y="24244"/>
                  </a:lnTo>
                  <a:lnTo>
                    <a:pt x="69278" y="8191"/>
                  </a:lnTo>
                  <a:close/>
                </a:path>
                <a:path w="581659" h="184150">
                  <a:moveTo>
                    <a:pt x="70535" y="177838"/>
                  </a:moveTo>
                  <a:lnTo>
                    <a:pt x="69583" y="176517"/>
                  </a:lnTo>
                  <a:lnTo>
                    <a:pt x="69278" y="175577"/>
                  </a:lnTo>
                  <a:lnTo>
                    <a:pt x="68999" y="176403"/>
                  </a:lnTo>
                  <a:lnTo>
                    <a:pt x="68402" y="177317"/>
                  </a:lnTo>
                  <a:lnTo>
                    <a:pt x="67779" y="177901"/>
                  </a:lnTo>
                  <a:lnTo>
                    <a:pt x="68707" y="177838"/>
                  </a:lnTo>
                  <a:lnTo>
                    <a:pt x="70535" y="177838"/>
                  </a:lnTo>
                  <a:close/>
                </a:path>
                <a:path w="581659" h="184150">
                  <a:moveTo>
                    <a:pt x="70535" y="134226"/>
                  </a:moveTo>
                  <a:lnTo>
                    <a:pt x="70129" y="127508"/>
                  </a:lnTo>
                  <a:lnTo>
                    <a:pt x="65811" y="130530"/>
                  </a:lnTo>
                  <a:lnTo>
                    <a:pt x="62064" y="134835"/>
                  </a:lnTo>
                  <a:lnTo>
                    <a:pt x="59270" y="139712"/>
                  </a:lnTo>
                  <a:lnTo>
                    <a:pt x="59334" y="141795"/>
                  </a:lnTo>
                  <a:lnTo>
                    <a:pt x="59334" y="146659"/>
                  </a:lnTo>
                  <a:lnTo>
                    <a:pt x="58496" y="151511"/>
                  </a:lnTo>
                  <a:lnTo>
                    <a:pt x="56896" y="156146"/>
                  </a:lnTo>
                  <a:lnTo>
                    <a:pt x="59042" y="152996"/>
                  </a:lnTo>
                  <a:lnTo>
                    <a:pt x="61823" y="150101"/>
                  </a:lnTo>
                  <a:lnTo>
                    <a:pt x="64985" y="147599"/>
                  </a:lnTo>
                  <a:lnTo>
                    <a:pt x="68465" y="141401"/>
                  </a:lnTo>
                  <a:lnTo>
                    <a:pt x="70535" y="134226"/>
                  </a:lnTo>
                  <a:close/>
                </a:path>
                <a:path w="581659" h="184150">
                  <a:moveTo>
                    <a:pt x="71310" y="170472"/>
                  </a:moveTo>
                  <a:lnTo>
                    <a:pt x="70307" y="170535"/>
                  </a:lnTo>
                  <a:lnTo>
                    <a:pt x="69278" y="170535"/>
                  </a:lnTo>
                  <a:lnTo>
                    <a:pt x="68338" y="170472"/>
                  </a:lnTo>
                  <a:lnTo>
                    <a:pt x="68999" y="171107"/>
                  </a:lnTo>
                  <a:lnTo>
                    <a:pt x="69418" y="171843"/>
                  </a:lnTo>
                  <a:lnTo>
                    <a:pt x="69583" y="172656"/>
                  </a:lnTo>
                  <a:lnTo>
                    <a:pt x="70053" y="171843"/>
                  </a:lnTo>
                  <a:lnTo>
                    <a:pt x="70535" y="171030"/>
                  </a:lnTo>
                  <a:lnTo>
                    <a:pt x="71310" y="170472"/>
                  </a:lnTo>
                  <a:close/>
                </a:path>
                <a:path w="581659" h="184150">
                  <a:moveTo>
                    <a:pt x="75260" y="135724"/>
                  </a:moveTo>
                  <a:lnTo>
                    <a:pt x="74295" y="136042"/>
                  </a:lnTo>
                  <a:lnTo>
                    <a:pt x="72986" y="136563"/>
                  </a:lnTo>
                  <a:lnTo>
                    <a:pt x="71310" y="137350"/>
                  </a:lnTo>
                  <a:lnTo>
                    <a:pt x="70637" y="140081"/>
                  </a:lnTo>
                  <a:lnTo>
                    <a:pt x="69761" y="142697"/>
                  </a:lnTo>
                  <a:lnTo>
                    <a:pt x="68592" y="145161"/>
                  </a:lnTo>
                  <a:lnTo>
                    <a:pt x="69875" y="144360"/>
                  </a:lnTo>
                  <a:lnTo>
                    <a:pt x="71158" y="143687"/>
                  </a:lnTo>
                  <a:lnTo>
                    <a:pt x="72466" y="143129"/>
                  </a:lnTo>
                  <a:lnTo>
                    <a:pt x="73698" y="140804"/>
                  </a:lnTo>
                  <a:lnTo>
                    <a:pt x="74650" y="138315"/>
                  </a:lnTo>
                  <a:lnTo>
                    <a:pt x="75260" y="135724"/>
                  </a:lnTo>
                  <a:close/>
                </a:path>
                <a:path w="581659" h="184150">
                  <a:moveTo>
                    <a:pt x="77533" y="172199"/>
                  </a:moveTo>
                  <a:lnTo>
                    <a:pt x="76288" y="171221"/>
                  </a:lnTo>
                  <a:lnTo>
                    <a:pt x="74587" y="171386"/>
                  </a:lnTo>
                  <a:lnTo>
                    <a:pt x="72923" y="171513"/>
                  </a:lnTo>
                  <a:lnTo>
                    <a:pt x="71526" y="172732"/>
                  </a:lnTo>
                  <a:lnTo>
                    <a:pt x="71526" y="175869"/>
                  </a:lnTo>
                  <a:lnTo>
                    <a:pt x="72923" y="177050"/>
                  </a:lnTo>
                  <a:lnTo>
                    <a:pt x="74587" y="176898"/>
                  </a:lnTo>
                  <a:lnTo>
                    <a:pt x="76288" y="176682"/>
                  </a:lnTo>
                  <a:lnTo>
                    <a:pt x="77533" y="175323"/>
                  </a:lnTo>
                  <a:lnTo>
                    <a:pt x="77533" y="172199"/>
                  </a:lnTo>
                  <a:close/>
                </a:path>
                <a:path w="581659" h="184150">
                  <a:moveTo>
                    <a:pt x="80264" y="177495"/>
                  </a:moveTo>
                  <a:lnTo>
                    <a:pt x="79362" y="176072"/>
                  </a:lnTo>
                  <a:lnTo>
                    <a:pt x="78066" y="177546"/>
                  </a:lnTo>
                  <a:lnTo>
                    <a:pt x="80264" y="177495"/>
                  </a:lnTo>
                  <a:close/>
                </a:path>
                <a:path w="581659" h="184150">
                  <a:moveTo>
                    <a:pt x="80810" y="170472"/>
                  </a:moveTo>
                  <a:lnTo>
                    <a:pt x="78689" y="170472"/>
                  </a:lnTo>
                  <a:lnTo>
                    <a:pt x="79641" y="171881"/>
                  </a:lnTo>
                  <a:lnTo>
                    <a:pt x="80810" y="170472"/>
                  </a:lnTo>
                  <a:close/>
                </a:path>
                <a:path w="581659" h="184150">
                  <a:moveTo>
                    <a:pt x="82613" y="142100"/>
                  </a:moveTo>
                  <a:lnTo>
                    <a:pt x="74536" y="144399"/>
                  </a:lnTo>
                  <a:lnTo>
                    <a:pt x="67068" y="148742"/>
                  </a:lnTo>
                  <a:lnTo>
                    <a:pt x="60744" y="154622"/>
                  </a:lnTo>
                  <a:lnTo>
                    <a:pt x="56095" y="161505"/>
                  </a:lnTo>
                  <a:lnTo>
                    <a:pt x="64173" y="159156"/>
                  </a:lnTo>
                  <a:lnTo>
                    <a:pt x="71716" y="154851"/>
                  </a:lnTo>
                  <a:lnTo>
                    <a:pt x="78079" y="149034"/>
                  </a:lnTo>
                  <a:lnTo>
                    <a:pt x="82613" y="142100"/>
                  </a:lnTo>
                  <a:close/>
                </a:path>
                <a:path w="581659" h="184150">
                  <a:moveTo>
                    <a:pt x="86791" y="171945"/>
                  </a:moveTo>
                  <a:lnTo>
                    <a:pt x="85521" y="171030"/>
                  </a:lnTo>
                  <a:lnTo>
                    <a:pt x="83985" y="171196"/>
                  </a:lnTo>
                  <a:lnTo>
                    <a:pt x="82537" y="171386"/>
                  </a:lnTo>
                  <a:lnTo>
                    <a:pt x="81267" y="172656"/>
                  </a:lnTo>
                  <a:lnTo>
                    <a:pt x="81267" y="175552"/>
                  </a:lnTo>
                  <a:lnTo>
                    <a:pt x="82537" y="176517"/>
                  </a:lnTo>
                  <a:lnTo>
                    <a:pt x="83985" y="176288"/>
                  </a:lnTo>
                  <a:lnTo>
                    <a:pt x="85521" y="176072"/>
                  </a:lnTo>
                  <a:lnTo>
                    <a:pt x="86753" y="174752"/>
                  </a:lnTo>
                  <a:lnTo>
                    <a:pt x="86791" y="173355"/>
                  </a:lnTo>
                  <a:lnTo>
                    <a:pt x="86791" y="171945"/>
                  </a:lnTo>
                  <a:close/>
                </a:path>
                <a:path w="581659" h="184150">
                  <a:moveTo>
                    <a:pt x="87820" y="131851"/>
                  </a:moveTo>
                  <a:lnTo>
                    <a:pt x="85890" y="129349"/>
                  </a:lnTo>
                  <a:lnTo>
                    <a:pt x="83616" y="131368"/>
                  </a:lnTo>
                  <a:lnTo>
                    <a:pt x="81127" y="133299"/>
                  </a:lnTo>
                  <a:lnTo>
                    <a:pt x="78689" y="135267"/>
                  </a:lnTo>
                  <a:lnTo>
                    <a:pt x="79781" y="136690"/>
                  </a:lnTo>
                  <a:lnTo>
                    <a:pt x="83667" y="133946"/>
                  </a:lnTo>
                  <a:lnTo>
                    <a:pt x="85775" y="132829"/>
                  </a:lnTo>
                  <a:lnTo>
                    <a:pt x="87820" y="131851"/>
                  </a:lnTo>
                  <a:close/>
                </a:path>
                <a:path w="581659" h="184150">
                  <a:moveTo>
                    <a:pt x="88836" y="177152"/>
                  </a:moveTo>
                  <a:lnTo>
                    <a:pt x="88290" y="175818"/>
                  </a:lnTo>
                  <a:lnTo>
                    <a:pt x="86956" y="177279"/>
                  </a:lnTo>
                  <a:lnTo>
                    <a:pt x="88836" y="177152"/>
                  </a:lnTo>
                  <a:close/>
                </a:path>
                <a:path w="581659" h="184150">
                  <a:moveTo>
                    <a:pt x="90373" y="170586"/>
                  </a:moveTo>
                  <a:lnTo>
                    <a:pt x="88290" y="170535"/>
                  </a:lnTo>
                  <a:lnTo>
                    <a:pt x="88976" y="171958"/>
                  </a:lnTo>
                  <a:lnTo>
                    <a:pt x="90373" y="170586"/>
                  </a:lnTo>
                  <a:close/>
                </a:path>
                <a:path w="581659" h="184150">
                  <a:moveTo>
                    <a:pt x="92087" y="155803"/>
                  </a:moveTo>
                  <a:lnTo>
                    <a:pt x="84696" y="155067"/>
                  </a:lnTo>
                  <a:lnTo>
                    <a:pt x="77063" y="156032"/>
                  </a:lnTo>
                  <a:lnTo>
                    <a:pt x="69710" y="158470"/>
                  </a:lnTo>
                  <a:lnTo>
                    <a:pt x="63119" y="162179"/>
                  </a:lnTo>
                  <a:lnTo>
                    <a:pt x="64985" y="162242"/>
                  </a:lnTo>
                  <a:lnTo>
                    <a:pt x="71043" y="162115"/>
                  </a:lnTo>
                  <a:lnTo>
                    <a:pt x="76923" y="162064"/>
                  </a:lnTo>
                  <a:lnTo>
                    <a:pt x="82677" y="161912"/>
                  </a:lnTo>
                  <a:lnTo>
                    <a:pt x="86283" y="160413"/>
                  </a:lnTo>
                  <a:lnTo>
                    <a:pt x="89395" y="158267"/>
                  </a:lnTo>
                  <a:lnTo>
                    <a:pt x="92087" y="155803"/>
                  </a:lnTo>
                  <a:close/>
                </a:path>
                <a:path w="581659" h="184150">
                  <a:moveTo>
                    <a:pt x="93433" y="120497"/>
                  </a:moveTo>
                  <a:lnTo>
                    <a:pt x="91300" y="117792"/>
                  </a:lnTo>
                  <a:lnTo>
                    <a:pt x="88976" y="115138"/>
                  </a:lnTo>
                  <a:lnTo>
                    <a:pt x="86575" y="112445"/>
                  </a:lnTo>
                  <a:lnTo>
                    <a:pt x="84340" y="114782"/>
                  </a:lnTo>
                  <a:lnTo>
                    <a:pt x="81965" y="117068"/>
                  </a:lnTo>
                  <a:lnTo>
                    <a:pt x="79451" y="119354"/>
                  </a:lnTo>
                  <a:lnTo>
                    <a:pt x="84150" y="124510"/>
                  </a:lnTo>
                  <a:lnTo>
                    <a:pt x="86118" y="127114"/>
                  </a:lnTo>
                  <a:lnTo>
                    <a:pt x="88773" y="124942"/>
                  </a:lnTo>
                  <a:lnTo>
                    <a:pt x="91020" y="122707"/>
                  </a:lnTo>
                  <a:lnTo>
                    <a:pt x="93433" y="120497"/>
                  </a:lnTo>
                  <a:close/>
                </a:path>
                <a:path w="581659" h="184150">
                  <a:moveTo>
                    <a:pt x="94754" y="142100"/>
                  </a:moveTo>
                  <a:lnTo>
                    <a:pt x="94437" y="141566"/>
                  </a:lnTo>
                  <a:lnTo>
                    <a:pt x="93764" y="142151"/>
                  </a:lnTo>
                  <a:lnTo>
                    <a:pt x="94754" y="142100"/>
                  </a:lnTo>
                  <a:close/>
                </a:path>
                <a:path w="581659" h="184150">
                  <a:moveTo>
                    <a:pt x="95453" y="172199"/>
                  </a:moveTo>
                  <a:lnTo>
                    <a:pt x="94335" y="171424"/>
                  </a:lnTo>
                  <a:lnTo>
                    <a:pt x="92913" y="171615"/>
                  </a:lnTo>
                  <a:lnTo>
                    <a:pt x="91490" y="171881"/>
                  </a:lnTo>
                  <a:lnTo>
                    <a:pt x="90500" y="173075"/>
                  </a:lnTo>
                  <a:lnTo>
                    <a:pt x="90500" y="175729"/>
                  </a:lnTo>
                  <a:lnTo>
                    <a:pt x="91490" y="176568"/>
                  </a:lnTo>
                  <a:lnTo>
                    <a:pt x="92913" y="176364"/>
                  </a:lnTo>
                  <a:lnTo>
                    <a:pt x="94335" y="176072"/>
                  </a:lnTo>
                  <a:lnTo>
                    <a:pt x="95453" y="174853"/>
                  </a:lnTo>
                  <a:lnTo>
                    <a:pt x="95453" y="172199"/>
                  </a:lnTo>
                  <a:close/>
                </a:path>
                <a:path w="581659" h="184150">
                  <a:moveTo>
                    <a:pt x="97142" y="177050"/>
                  </a:moveTo>
                  <a:lnTo>
                    <a:pt x="96735" y="176110"/>
                  </a:lnTo>
                  <a:lnTo>
                    <a:pt x="96507" y="176403"/>
                  </a:lnTo>
                  <a:lnTo>
                    <a:pt x="96189" y="176860"/>
                  </a:lnTo>
                  <a:lnTo>
                    <a:pt x="95948" y="177050"/>
                  </a:lnTo>
                  <a:lnTo>
                    <a:pt x="97142" y="177050"/>
                  </a:lnTo>
                  <a:close/>
                </a:path>
                <a:path w="581659" h="184150">
                  <a:moveTo>
                    <a:pt x="98704" y="148818"/>
                  </a:moveTo>
                  <a:lnTo>
                    <a:pt x="98323" y="148107"/>
                  </a:lnTo>
                  <a:lnTo>
                    <a:pt x="96024" y="150202"/>
                  </a:lnTo>
                  <a:lnTo>
                    <a:pt x="93433" y="151980"/>
                  </a:lnTo>
                  <a:lnTo>
                    <a:pt x="90716" y="153454"/>
                  </a:lnTo>
                  <a:lnTo>
                    <a:pt x="91490" y="153606"/>
                  </a:lnTo>
                  <a:lnTo>
                    <a:pt x="92227" y="153797"/>
                  </a:lnTo>
                  <a:lnTo>
                    <a:pt x="92722" y="153860"/>
                  </a:lnTo>
                  <a:lnTo>
                    <a:pt x="98704" y="148818"/>
                  </a:lnTo>
                  <a:close/>
                </a:path>
                <a:path w="581659" h="184150">
                  <a:moveTo>
                    <a:pt x="99085" y="171030"/>
                  </a:moveTo>
                  <a:lnTo>
                    <a:pt x="97231" y="170903"/>
                  </a:lnTo>
                  <a:lnTo>
                    <a:pt x="97828" y="172339"/>
                  </a:lnTo>
                  <a:lnTo>
                    <a:pt x="99085" y="171030"/>
                  </a:lnTo>
                  <a:close/>
                </a:path>
                <a:path w="581659" h="184150">
                  <a:moveTo>
                    <a:pt x="99085" y="144475"/>
                  </a:moveTo>
                  <a:lnTo>
                    <a:pt x="93764" y="143649"/>
                  </a:lnTo>
                  <a:lnTo>
                    <a:pt x="87972" y="144475"/>
                  </a:lnTo>
                  <a:lnTo>
                    <a:pt x="82613" y="146456"/>
                  </a:lnTo>
                  <a:lnTo>
                    <a:pt x="80797" y="149339"/>
                  </a:lnTo>
                  <a:lnTo>
                    <a:pt x="78473" y="151955"/>
                  </a:lnTo>
                  <a:lnTo>
                    <a:pt x="75793" y="154190"/>
                  </a:lnTo>
                  <a:lnTo>
                    <a:pt x="79959" y="153149"/>
                  </a:lnTo>
                  <a:lnTo>
                    <a:pt x="83756" y="152996"/>
                  </a:lnTo>
                  <a:lnTo>
                    <a:pt x="86652" y="153060"/>
                  </a:lnTo>
                  <a:lnTo>
                    <a:pt x="91490" y="151003"/>
                  </a:lnTo>
                  <a:lnTo>
                    <a:pt x="95885" y="148043"/>
                  </a:lnTo>
                  <a:lnTo>
                    <a:pt x="99085" y="144475"/>
                  </a:lnTo>
                  <a:close/>
                </a:path>
                <a:path w="581659" h="184150">
                  <a:moveTo>
                    <a:pt x="99415" y="128435"/>
                  </a:moveTo>
                  <a:lnTo>
                    <a:pt x="97828" y="126161"/>
                  </a:lnTo>
                  <a:lnTo>
                    <a:pt x="96113" y="123863"/>
                  </a:lnTo>
                  <a:lnTo>
                    <a:pt x="94335" y="121754"/>
                  </a:lnTo>
                  <a:lnTo>
                    <a:pt x="92087" y="123952"/>
                  </a:lnTo>
                  <a:lnTo>
                    <a:pt x="89636" y="126212"/>
                  </a:lnTo>
                  <a:lnTo>
                    <a:pt x="87096" y="128346"/>
                  </a:lnTo>
                  <a:lnTo>
                    <a:pt x="89319" y="131203"/>
                  </a:lnTo>
                  <a:lnTo>
                    <a:pt x="93535" y="129349"/>
                  </a:lnTo>
                  <a:lnTo>
                    <a:pt x="97231" y="128651"/>
                  </a:lnTo>
                  <a:lnTo>
                    <a:pt x="99415" y="128435"/>
                  </a:lnTo>
                  <a:close/>
                </a:path>
                <a:path w="581659" h="184150">
                  <a:moveTo>
                    <a:pt x="100304" y="130390"/>
                  </a:moveTo>
                  <a:lnTo>
                    <a:pt x="92278" y="131152"/>
                  </a:lnTo>
                  <a:lnTo>
                    <a:pt x="84150" y="135267"/>
                  </a:lnTo>
                  <a:lnTo>
                    <a:pt x="77698" y="141173"/>
                  </a:lnTo>
                  <a:lnTo>
                    <a:pt x="81534" y="139966"/>
                  </a:lnTo>
                  <a:lnTo>
                    <a:pt x="85648" y="139966"/>
                  </a:lnTo>
                  <a:lnTo>
                    <a:pt x="85229" y="141300"/>
                  </a:lnTo>
                  <a:lnTo>
                    <a:pt x="84150" y="143802"/>
                  </a:lnTo>
                  <a:lnTo>
                    <a:pt x="86283" y="143129"/>
                  </a:lnTo>
                  <a:lnTo>
                    <a:pt x="88290" y="142697"/>
                  </a:lnTo>
                  <a:lnTo>
                    <a:pt x="90208" y="142430"/>
                  </a:lnTo>
                  <a:lnTo>
                    <a:pt x="94615" y="139077"/>
                  </a:lnTo>
                  <a:lnTo>
                    <a:pt x="98031" y="134861"/>
                  </a:lnTo>
                  <a:lnTo>
                    <a:pt x="100304" y="130390"/>
                  </a:lnTo>
                  <a:close/>
                </a:path>
                <a:path w="581659" h="184150">
                  <a:moveTo>
                    <a:pt x="102095" y="161798"/>
                  </a:moveTo>
                  <a:lnTo>
                    <a:pt x="98323" y="160528"/>
                  </a:lnTo>
                  <a:lnTo>
                    <a:pt x="94208" y="159969"/>
                  </a:lnTo>
                  <a:lnTo>
                    <a:pt x="90055" y="160096"/>
                  </a:lnTo>
                  <a:lnTo>
                    <a:pt x="89319" y="160731"/>
                  </a:lnTo>
                  <a:lnTo>
                    <a:pt x="88290" y="161277"/>
                  </a:lnTo>
                  <a:lnTo>
                    <a:pt x="87401" y="161899"/>
                  </a:lnTo>
                  <a:lnTo>
                    <a:pt x="92468" y="161798"/>
                  </a:lnTo>
                  <a:lnTo>
                    <a:pt x="97421" y="161747"/>
                  </a:lnTo>
                  <a:lnTo>
                    <a:pt x="102095" y="161798"/>
                  </a:lnTo>
                  <a:close/>
                </a:path>
                <a:path w="581659" h="184150">
                  <a:moveTo>
                    <a:pt x="102158" y="132232"/>
                  </a:moveTo>
                  <a:lnTo>
                    <a:pt x="101904" y="131851"/>
                  </a:lnTo>
                  <a:lnTo>
                    <a:pt x="101066" y="133299"/>
                  </a:lnTo>
                  <a:lnTo>
                    <a:pt x="102158" y="132232"/>
                  </a:lnTo>
                  <a:close/>
                </a:path>
                <a:path w="581659" h="184150">
                  <a:moveTo>
                    <a:pt x="103200" y="157543"/>
                  </a:moveTo>
                  <a:lnTo>
                    <a:pt x="102095" y="155168"/>
                  </a:lnTo>
                  <a:lnTo>
                    <a:pt x="100850" y="152730"/>
                  </a:lnTo>
                  <a:lnTo>
                    <a:pt x="99529" y="150202"/>
                  </a:lnTo>
                  <a:lnTo>
                    <a:pt x="94513" y="154406"/>
                  </a:lnTo>
                  <a:lnTo>
                    <a:pt x="95758" y="154940"/>
                  </a:lnTo>
                  <a:lnTo>
                    <a:pt x="94907" y="155892"/>
                  </a:lnTo>
                  <a:lnTo>
                    <a:pt x="93141" y="157619"/>
                  </a:lnTo>
                  <a:lnTo>
                    <a:pt x="93306" y="158051"/>
                  </a:lnTo>
                  <a:lnTo>
                    <a:pt x="96024" y="158254"/>
                  </a:lnTo>
                  <a:lnTo>
                    <a:pt x="98564" y="158724"/>
                  </a:lnTo>
                  <a:lnTo>
                    <a:pt x="100533" y="159219"/>
                  </a:lnTo>
                  <a:lnTo>
                    <a:pt x="103200" y="157543"/>
                  </a:lnTo>
                  <a:close/>
                </a:path>
                <a:path w="581659" h="184150">
                  <a:moveTo>
                    <a:pt x="103581" y="172656"/>
                  </a:moveTo>
                  <a:lnTo>
                    <a:pt x="102641" y="172021"/>
                  </a:lnTo>
                  <a:lnTo>
                    <a:pt x="101333" y="172288"/>
                  </a:lnTo>
                  <a:lnTo>
                    <a:pt x="100126" y="172529"/>
                  </a:lnTo>
                  <a:lnTo>
                    <a:pt x="99085" y="173621"/>
                  </a:lnTo>
                  <a:lnTo>
                    <a:pt x="99009" y="174866"/>
                  </a:lnTo>
                  <a:lnTo>
                    <a:pt x="99085" y="176072"/>
                  </a:lnTo>
                  <a:lnTo>
                    <a:pt x="100126" y="176707"/>
                  </a:lnTo>
                  <a:lnTo>
                    <a:pt x="101333" y="176517"/>
                  </a:lnTo>
                  <a:lnTo>
                    <a:pt x="102641" y="176237"/>
                  </a:lnTo>
                  <a:lnTo>
                    <a:pt x="103581" y="174980"/>
                  </a:lnTo>
                  <a:lnTo>
                    <a:pt x="103581" y="172656"/>
                  </a:lnTo>
                  <a:close/>
                </a:path>
                <a:path w="581659" h="184150">
                  <a:moveTo>
                    <a:pt x="105664" y="179654"/>
                  </a:moveTo>
                  <a:lnTo>
                    <a:pt x="96913" y="179311"/>
                  </a:lnTo>
                  <a:lnTo>
                    <a:pt x="69951" y="180086"/>
                  </a:lnTo>
                  <a:lnTo>
                    <a:pt x="52895" y="180340"/>
                  </a:lnTo>
                  <a:lnTo>
                    <a:pt x="35902" y="180086"/>
                  </a:lnTo>
                  <a:lnTo>
                    <a:pt x="8978" y="179311"/>
                  </a:lnTo>
                  <a:lnTo>
                    <a:pt x="292" y="179654"/>
                  </a:lnTo>
                  <a:lnTo>
                    <a:pt x="292" y="182448"/>
                  </a:lnTo>
                  <a:lnTo>
                    <a:pt x="8978" y="182270"/>
                  </a:lnTo>
                  <a:lnTo>
                    <a:pt x="35928" y="183286"/>
                  </a:lnTo>
                  <a:lnTo>
                    <a:pt x="52959" y="183578"/>
                  </a:lnTo>
                  <a:lnTo>
                    <a:pt x="69977" y="183286"/>
                  </a:lnTo>
                  <a:lnTo>
                    <a:pt x="96913" y="182295"/>
                  </a:lnTo>
                  <a:lnTo>
                    <a:pt x="105664" y="182499"/>
                  </a:lnTo>
                  <a:lnTo>
                    <a:pt x="105664" y="179654"/>
                  </a:lnTo>
                  <a:close/>
                </a:path>
                <a:path w="581659" h="184150">
                  <a:moveTo>
                    <a:pt x="105664" y="174955"/>
                  </a:moveTo>
                  <a:lnTo>
                    <a:pt x="105422" y="175729"/>
                  </a:lnTo>
                  <a:lnTo>
                    <a:pt x="104724" y="176618"/>
                  </a:lnTo>
                  <a:lnTo>
                    <a:pt x="104089" y="177279"/>
                  </a:lnTo>
                  <a:lnTo>
                    <a:pt x="104724" y="177393"/>
                  </a:lnTo>
                  <a:lnTo>
                    <a:pt x="105130" y="177393"/>
                  </a:lnTo>
                  <a:lnTo>
                    <a:pt x="105664" y="177482"/>
                  </a:lnTo>
                  <a:lnTo>
                    <a:pt x="105664" y="174955"/>
                  </a:lnTo>
                  <a:close/>
                </a:path>
                <a:path w="581659" h="184150">
                  <a:moveTo>
                    <a:pt x="105664" y="166471"/>
                  </a:moveTo>
                  <a:lnTo>
                    <a:pt x="98463" y="166471"/>
                  </a:lnTo>
                  <a:lnTo>
                    <a:pt x="98463" y="165201"/>
                  </a:lnTo>
                  <a:lnTo>
                    <a:pt x="7442" y="165201"/>
                  </a:lnTo>
                  <a:lnTo>
                    <a:pt x="7442" y="166471"/>
                  </a:lnTo>
                  <a:lnTo>
                    <a:pt x="292" y="166471"/>
                  </a:lnTo>
                  <a:lnTo>
                    <a:pt x="292" y="169011"/>
                  </a:lnTo>
                  <a:lnTo>
                    <a:pt x="292" y="170281"/>
                  </a:lnTo>
                  <a:lnTo>
                    <a:pt x="1765" y="170281"/>
                  </a:lnTo>
                  <a:lnTo>
                    <a:pt x="1765" y="169011"/>
                  </a:lnTo>
                  <a:lnTo>
                    <a:pt x="104178" y="169011"/>
                  </a:lnTo>
                  <a:lnTo>
                    <a:pt x="104178" y="170281"/>
                  </a:lnTo>
                  <a:lnTo>
                    <a:pt x="105664" y="170281"/>
                  </a:lnTo>
                  <a:lnTo>
                    <a:pt x="105664" y="169011"/>
                  </a:lnTo>
                  <a:lnTo>
                    <a:pt x="105664" y="166471"/>
                  </a:lnTo>
                  <a:close/>
                </a:path>
                <a:path w="581659" h="184150">
                  <a:moveTo>
                    <a:pt x="107784" y="140957"/>
                  </a:moveTo>
                  <a:lnTo>
                    <a:pt x="106273" y="138480"/>
                  </a:lnTo>
                  <a:lnTo>
                    <a:pt x="104724" y="135978"/>
                  </a:lnTo>
                  <a:lnTo>
                    <a:pt x="103009" y="133565"/>
                  </a:lnTo>
                  <a:lnTo>
                    <a:pt x="98158" y="138201"/>
                  </a:lnTo>
                  <a:lnTo>
                    <a:pt x="95529" y="140436"/>
                  </a:lnTo>
                  <a:lnTo>
                    <a:pt x="96735" y="142151"/>
                  </a:lnTo>
                  <a:lnTo>
                    <a:pt x="99529" y="142303"/>
                  </a:lnTo>
                  <a:lnTo>
                    <a:pt x="101130" y="142748"/>
                  </a:lnTo>
                  <a:lnTo>
                    <a:pt x="102641" y="143129"/>
                  </a:lnTo>
                  <a:lnTo>
                    <a:pt x="101663" y="144500"/>
                  </a:lnTo>
                  <a:lnTo>
                    <a:pt x="99529" y="146964"/>
                  </a:lnTo>
                  <a:lnTo>
                    <a:pt x="99923" y="147815"/>
                  </a:lnTo>
                  <a:lnTo>
                    <a:pt x="102704" y="145427"/>
                  </a:lnTo>
                  <a:lnTo>
                    <a:pt x="107784" y="140957"/>
                  </a:lnTo>
                  <a:close/>
                </a:path>
                <a:path w="581659" h="184150">
                  <a:moveTo>
                    <a:pt x="110350" y="123596"/>
                  </a:moveTo>
                  <a:lnTo>
                    <a:pt x="107848" y="120129"/>
                  </a:lnTo>
                  <a:lnTo>
                    <a:pt x="105422" y="116636"/>
                  </a:lnTo>
                  <a:lnTo>
                    <a:pt x="102768" y="113195"/>
                  </a:lnTo>
                  <a:lnTo>
                    <a:pt x="100380" y="115735"/>
                  </a:lnTo>
                  <a:lnTo>
                    <a:pt x="97929" y="118160"/>
                  </a:lnTo>
                  <a:lnTo>
                    <a:pt x="95529" y="120624"/>
                  </a:lnTo>
                  <a:lnTo>
                    <a:pt x="97548" y="123088"/>
                  </a:lnTo>
                  <a:lnTo>
                    <a:pt x="99415" y="125704"/>
                  </a:lnTo>
                  <a:lnTo>
                    <a:pt x="101130" y="128244"/>
                  </a:lnTo>
                  <a:lnTo>
                    <a:pt x="101993" y="128143"/>
                  </a:lnTo>
                  <a:lnTo>
                    <a:pt x="103479" y="128244"/>
                  </a:lnTo>
                  <a:lnTo>
                    <a:pt x="103124" y="128905"/>
                  </a:lnTo>
                  <a:lnTo>
                    <a:pt x="102946" y="129603"/>
                  </a:lnTo>
                  <a:lnTo>
                    <a:pt x="102641" y="130175"/>
                  </a:lnTo>
                  <a:lnTo>
                    <a:pt x="103301" y="131152"/>
                  </a:lnTo>
                  <a:lnTo>
                    <a:pt x="108051" y="126212"/>
                  </a:lnTo>
                  <a:lnTo>
                    <a:pt x="110350" y="123596"/>
                  </a:lnTo>
                  <a:close/>
                </a:path>
                <a:path w="581659" h="184150">
                  <a:moveTo>
                    <a:pt x="113563" y="150660"/>
                  </a:moveTo>
                  <a:lnTo>
                    <a:pt x="112014" y="147853"/>
                  </a:lnTo>
                  <a:lnTo>
                    <a:pt x="110350" y="145046"/>
                  </a:lnTo>
                  <a:lnTo>
                    <a:pt x="108559" y="142303"/>
                  </a:lnTo>
                  <a:lnTo>
                    <a:pt x="106083" y="144614"/>
                  </a:lnTo>
                  <a:lnTo>
                    <a:pt x="103581" y="146837"/>
                  </a:lnTo>
                  <a:lnTo>
                    <a:pt x="100672" y="149212"/>
                  </a:lnTo>
                  <a:lnTo>
                    <a:pt x="102158" y="151752"/>
                  </a:lnTo>
                  <a:lnTo>
                    <a:pt x="103479" y="154266"/>
                  </a:lnTo>
                  <a:lnTo>
                    <a:pt x="104597" y="156705"/>
                  </a:lnTo>
                  <a:lnTo>
                    <a:pt x="111290" y="152323"/>
                  </a:lnTo>
                  <a:lnTo>
                    <a:pt x="113563" y="150660"/>
                  </a:lnTo>
                  <a:close/>
                </a:path>
                <a:path w="581659" h="184150">
                  <a:moveTo>
                    <a:pt x="116268" y="132829"/>
                  </a:moveTo>
                  <a:lnTo>
                    <a:pt x="112979" y="127508"/>
                  </a:lnTo>
                  <a:lnTo>
                    <a:pt x="111290" y="124942"/>
                  </a:lnTo>
                  <a:lnTo>
                    <a:pt x="108927" y="127508"/>
                  </a:lnTo>
                  <a:lnTo>
                    <a:pt x="104190" y="132435"/>
                  </a:lnTo>
                  <a:lnTo>
                    <a:pt x="105740" y="134861"/>
                  </a:lnTo>
                  <a:lnTo>
                    <a:pt x="107403" y="137350"/>
                  </a:lnTo>
                  <a:lnTo>
                    <a:pt x="108927" y="139877"/>
                  </a:lnTo>
                  <a:lnTo>
                    <a:pt x="111455" y="137541"/>
                  </a:lnTo>
                  <a:lnTo>
                    <a:pt x="113842" y="135242"/>
                  </a:lnTo>
                  <a:lnTo>
                    <a:pt x="116268" y="132829"/>
                  </a:lnTo>
                  <a:close/>
                </a:path>
                <a:path w="581659" h="184150">
                  <a:moveTo>
                    <a:pt x="118122" y="114350"/>
                  </a:moveTo>
                  <a:lnTo>
                    <a:pt x="115709" y="110858"/>
                  </a:lnTo>
                  <a:lnTo>
                    <a:pt x="113271" y="107403"/>
                  </a:lnTo>
                  <a:lnTo>
                    <a:pt x="110718" y="103936"/>
                  </a:lnTo>
                  <a:lnTo>
                    <a:pt x="108470" y="106692"/>
                  </a:lnTo>
                  <a:lnTo>
                    <a:pt x="103809" y="111963"/>
                  </a:lnTo>
                  <a:lnTo>
                    <a:pt x="106502" y="115430"/>
                  </a:lnTo>
                  <a:lnTo>
                    <a:pt x="109029" y="118922"/>
                  </a:lnTo>
                  <a:lnTo>
                    <a:pt x="111391" y="122389"/>
                  </a:lnTo>
                  <a:lnTo>
                    <a:pt x="113690" y="119875"/>
                  </a:lnTo>
                  <a:lnTo>
                    <a:pt x="115862" y="117132"/>
                  </a:lnTo>
                  <a:lnTo>
                    <a:pt x="118122" y="114350"/>
                  </a:lnTo>
                  <a:close/>
                </a:path>
                <a:path w="581659" h="184150">
                  <a:moveTo>
                    <a:pt x="124345" y="124142"/>
                  </a:moveTo>
                  <a:lnTo>
                    <a:pt x="120865" y="118491"/>
                  </a:lnTo>
                  <a:lnTo>
                    <a:pt x="118948" y="115735"/>
                  </a:lnTo>
                  <a:lnTo>
                    <a:pt x="114541" y="121208"/>
                  </a:lnTo>
                  <a:lnTo>
                    <a:pt x="112306" y="123723"/>
                  </a:lnTo>
                  <a:lnTo>
                    <a:pt x="114007" y="126314"/>
                  </a:lnTo>
                  <a:lnTo>
                    <a:pt x="115709" y="129032"/>
                  </a:lnTo>
                  <a:lnTo>
                    <a:pt x="117386" y="131648"/>
                  </a:lnTo>
                  <a:lnTo>
                    <a:pt x="119684" y="129349"/>
                  </a:lnTo>
                  <a:lnTo>
                    <a:pt x="121881" y="126860"/>
                  </a:lnTo>
                  <a:lnTo>
                    <a:pt x="124345" y="124142"/>
                  </a:lnTo>
                  <a:close/>
                </a:path>
                <a:path w="581659" h="184150">
                  <a:moveTo>
                    <a:pt x="125463" y="104368"/>
                  </a:moveTo>
                  <a:lnTo>
                    <a:pt x="122885" y="99999"/>
                  </a:lnTo>
                  <a:lnTo>
                    <a:pt x="120992" y="96532"/>
                  </a:lnTo>
                  <a:lnTo>
                    <a:pt x="118656" y="93218"/>
                  </a:lnTo>
                  <a:lnTo>
                    <a:pt x="116420" y="96532"/>
                  </a:lnTo>
                  <a:lnTo>
                    <a:pt x="114173" y="99631"/>
                  </a:lnTo>
                  <a:lnTo>
                    <a:pt x="111683" y="102704"/>
                  </a:lnTo>
                  <a:lnTo>
                    <a:pt x="114312" y="106133"/>
                  </a:lnTo>
                  <a:lnTo>
                    <a:pt x="116751" y="109562"/>
                  </a:lnTo>
                  <a:lnTo>
                    <a:pt x="119087" y="113080"/>
                  </a:lnTo>
                  <a:lnTo>
                    <a:pt x="121246" y="110223"/>
                  </a:lnTo>
                  <a:lnTo>
                    <a:pt x="123278" y="107327"/>
                  </a:lnTo>
                  <a:lnTo>
                    <a:pt x="125463" y="104368"/>
                  </a:lnTo>
                  <a:close/>
                </a:path>
                <a:path w="581659" h="184150">
                  <a:moveTo>
                    <a:pt x="561632" y="81051"/>
                  </a:moveTo>
                  <a:lnTo>
                    <a:pt x="560463" y="79743"/>
                  </a:lnTo>
                  <a:lnTo>
                    <a:pt x="559003" y="78409"/>
                  </a:lnTo>
                  <a:lnTo>
                    <a:pt x="557593" y="76784"/>
                  </a:lnTo>
                  <a:lnTo>
                    <a:pt x="556082" y="76098"/>
                  </a:lnTo>
                  <a:lnTo>
                    <a:pt x="554520" y="75565"/>
                  </a:lnTo>
                  <a:lnTo>
                    <a:pt x="553021" y="74993"/>
                  </a:lnTo>
                  <a:lnTo>
                    <a:pt x="551764" y="76911"/>
                  </a:lnTo>
                  <a:lnTo>
                    <a:pt x="549795" y="79679"/>
                  </a:lnTo>
                  <a:lnTo>
                    <a:pt x="547611" y="82638"/>
                  </a:lnTo>
                  <a:lnTo>
                    <a:pt x="550125" y="85458"/>
                  </a:lnTo>
                  <a:lnTo>
                    <a:pt x="552678" y="88214"/>
                  </a:lnTo>
                  <a:lnTo>
                    <a:pt x="555091" y="91059"/>
                  </a:lnTo>
                  <a:lnTo>
                    <a:pt x="557555" y="87566"/>
                  </a:lnTo>
                  <a:lnTo>
                    <a:pt x="559828" y="84264"/>
                  </a:lnTo>
                  <a:lnTo>
                    <a:pt x="561632" y="81051"/>
                  </a:lnTo>
                  <a:close/>
                </a:path>
                <a:path w="581659" h="184150">
                  <a:moveTo>
                    <a:pt x="562673" y="79286"/>
                  </a:moveTo>
                  <a:lnTo>
                    <a:pt x="561555" y="78625"/>
                  </a:lnTo>
                  <a:lnTo>
                    <a:pt x="562508" y="79743"/>
                  </a:lnTo>
                  <a:lnTo>
                    <a:pt x="562673" y="79286"/>
                  </a:lnTo>
                  <a:close/>
                </a:path>
                <a:path w="581659" h="184150">
                  <a:moveTo>
                    <a:pt x="573938" y="86817"/>
                  </a:moveTo>
                  <a:lnTo>
                    <a:pt x="570128" y="83731"/>
                  </a:lnTo>
                  <a:lnTo>
                    <a:pt x="567245" y="81788"/>
                  </a:lnTo>
                  <a:lnTo>
                    <a:pt x="564070" y="80098"/>
                  </a:lnTo>
                  <a:lnTo>
                    <a:pt x="563613" y="80949"/>
                  </a:lnTo>
                  <a:lnTo>
                    <a:pt x="566877" y="84493"/>
                  </a:lnTo>
                  <a:lnTo>
                    <a:pt x="569341" y="87452"/>
                  </a:lnTo>
                  <a:lnTo>
                    <a:pt x="571500" y="90474"/>
                  </a:lnTo>
                  <a:lnTo>
                    <a:pt x="573938" y="86817"/>
                  </a:lnTo>
                  <a:close/>
                </a:path>
                <a:path w="581659" h="184150">
                  <a:moveTo>
                    <a:pt x="578218" y="126212"/>
                  </a:moveTo>
                  <a:lnTo>
                    <a:pt x="577926" y="125526"/>
                  </a:lnTo>
                  <a:lnTo>
                    <a:pt x="575475" y="128244"/>
                  </a:lnTo>
                  <a:lnTo>
                    <a:pt x="573151" y="130708"/>
                  </a:lnTo>
                  <a:lnTo>
                    <a:pt x="570852" y="133019"/>
                  </a:lnTo>
                  <a:lnTo>
                    <a:pt x="571830" y="134645"/>
                  </a:lnTo>
                  <a:lnTo>
                    <a:pt x="572820" y="136131"/>
                  </a:lnTo>
                  <a:lnTo>
                    <a:pt x="573697" y="137756"/>
                  </a:lnTo>
                  <a:lnTo>
                    <a:pt x="575144" y="134315"/>
                  </a:lnTo>
                  <a:lnTo>
                    <a:pt x="576376" y="131254"/>
                  </a:lnTo>
                  <a:lnTo>
                    <a:pt x="577202" y="128765"/>
                  </a:lnTo>
                  <a:lnTo>
                    <a:pt x="577494" y="127990"/>
                  </a:lnTo>
                  <a:lnTo>
                    <a:pt x="577926" y="127114"/>
                  </a:lnTo>
                  <a:lnTo>
                    <a:pt x="578218" y="126212"/>
                  </a:lnTo>
                  <a:close/>
                </a:path>
                <a:path w="581659" h="184150">
                  <a:moveTo>
                    <a:pt x="581025" y="100152"/>
                  </a:moveTo>
                  <a:lnTo>
                    <a:pt x="580123" y="95656"/>
                  </a:lnTo>
                  <a:lnTo>
                    <a:pt x="578256" y="91414"/>
                  </a:lnTo>
                  <a:lnTo>
                    <a:pt x="575081" y="87909"/>
                  </a:lnTo>
                  <a:lnTo>
                    <a:pt x="574167" y="89179"/>
                  </a:lnTo>
                  <a:lnTo>
                    <a:pt x="573354" y="90551"/>
                  </a:lnTo>
                  <a:lnTo>
                    <a:pt x="572401" y="91808"/>
                  </a:lnTo>
                  <a:lnTo>
                    <a:pt x="574725" y="95123"/>
                  </a:lnTo>
                  <a:lnTo>
                    <a:pt x="576745" y="98590"/>
                  </a:lnTo>
                  <a:lnTo>
                    <a:pt x="579208" y="102920"/>
                  </a:lnTo>
                  <a:lnTo>
                    <a:pt x="581025" y="100152"/>
                  </a:lnTo>
                  <a:close/>
                </a:path>
                <a:path w="581659" h="184150">
                  <a:moveTo>
                    <a:pt x="581558" y="110337"/>
                  </a:moveTo>
                  <a:lnTo>
                    <a:pt x="578954" y="105829"/>
                  </a:lnTo>
                  <a:lnTo>
                    <a:pt x="576973" y="108813"/>
                  </a:lnTo>
                  <a:lnTo>
                    <a:pt x="574840" y="111633"/>
                  </a:lnTo>
                  <a:lnTo>
                    <a:pt x="572795" y="114414"/>
                  </a:lnTo>
                  <a:lnTo>
                    <a:pt x="576376" y="120065"/>
                  </a:lnTo>
                  <a:lnTo>
                    <a:pt x="578104" y="122948"/>
                  </a:lnTo>
                  <a:lnTo>
                    <a:pt x="579704" y="121018"/>
                  </a:lnTo>
                  <a:lnTo>
                    <a:pt x="580605" y="117792"/>
                  </a:lnTo>
                  <a:lnTo>
                    <a:pt x="581304" y="114122"/>
                  </a:lnTo>
                  <a:lnTo>
                    <a:pt x="581558" y="110337"/>
                  </a:lnTo>
                  <a:close/>
                </a:path>
                <a:path w="581659" h="184150">
                  <a:moveTo>
                    <a:pt x="581660" y="105727"/>
                  </a:moveTo>
                  <a:lnTo>
                    <a:pt x="581558" y="104063"/>
                  </a:lnTo>
                  <a:lnTo>
                    <a:pt x="581431" y="102438"/>
                  </a:lnTo>
                  <a:lnTo>
                    <a:pt x="580021" y="104508"/>
                  </a:lnTo>
                  <a:lnTo>
                    <a:pt x="581660" y="107327"/>
                  </a:lnTo>
                  <a:lnTo>
                    <a:pt x="581660" y="10572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39" name="object 69"/>
            <p:cNvSpPr/>
            <p:nvPr/>
          </p:nvSpPr>
          <p:spPr>
            <a:xfrm>
              <a:off x="10588028" y="2475703"/>
              <a:ext cx="148590" cy="94615"/>
            </a:xfrm>
            <a:custGeom>
              <a:avLst/>
              <a:gdLst/>
              <a:ahLst/>
              <a:cxnLst/>
              <a:rect l="l" t="t" r="r" b="b"/>
              <a:pathLst>
                <a:path w="148590" h="94614">
                  <a:moveTo>
                    <a:pt x="1587" y="36563"/>
                  </a:moveTo>
                  <a:lnTo>
                    <a:pt x="254" y="34493"/>
                  </a:lnTo>
                  <a:lnTo>
                    <a:pt x="76" y="36118"/>
                  </a:lnTo>
                  <a:lnTo>
                    <a:pt x="0" y="37782"/>
                  </a:lnTo>
                  <a:lnTo>
                    <a:pt x="0" y="39382"/>
                  </a:lnTo>
                  <a:lnTo>
                    <a:pt x="1587" y="36563"/>
                  </a:lnTo>
                  <a:close/>
                </a:path>
                <a:path w="148590" h="94614">
                  <a:moveTo>
                    <a:pt x="8902" y="46469"/>
                  </a:moveTo>
                  <a:lnTo>
                    <a:pt x="6718" y="43688"/>
                  </a:lnTo>
                  <a:lnTo>
                    <a:pt x="2654" y="37884"/>
                  </a:lnTo>
                  <a:lnTo>
                    <a:pt x="114" y="42392"/>
                  </a:lnTo>
                  <a:lnTo>
                    <a:pt x="381" y="46177"/>
                  </a:lnTo>
                  <a:lnTo>
                    <a:pt x="1117" y="49847"/>
                  </a:lnTo>
                  <a:lnTo>
                    <a:pt x="1905" y="53073"/>
                  </a:lnTo>
                  <a:lnTo>
                    <a:pt x="3556" y="55003"/>
                  </a:lnTo>
                  <a:lnTo>
                    <a:pt x="5283" y="52120"/>
                  </a:lnTo>
                  <a:lnTo>
                    <a:pt x="7010" y="49326"/>
                  </a:lnTo>
                  <a:lnTo>
                    <a:pt x="8902" y="46469"/>
                  </a:lnTo>
                  <a:close/>
                </a:path>
                <a:path w="148590" h="94614">
                  <a:moveTo>
                    <a:pt x="9207" y="23863"/>
                  </a:moveTo>
                  <a:lnTo>
                    <a:pt x="8255" y="22606"/>
                  </a:lnTo>
                  <a:lnTo>
                    <a:pt x="7454" y="21234"/>
                  </a:lnTo>
                  <a:lnTo>
                    <a:pt x="6553" y="19964"/>
                  </a:lnTo>
                  <a:lnTo>
                    <a:pt x="3302" y="23469"/>
                  </a:lnTo>
                  <a:lnTo>
                    <a:pt x="1409" y="27711"/>
                  </a:lnTo>
                  <a:lnTo>
                    <a:pt x="609" y="32207"/>
                  </a:lnTo>
                  <a:lnTo>
                    <a:pt x="2578" y="34975"/>
                  </a:lnTo>
                  <a:lnTo>
                    <a:pt x="4876" y="30645"/>
                  </a:lnTo>
                  <a:lnTo>
                    <a:pt x="6934" y="27178"/>
                  </a:lnTo>
                  <a:lnTo>
                    <a:pt x="9207" y="23863"/>
                  </a:lnTo>
                  <a:close/>
                </a:path>
                <a:path w="148590" h="94614">
                  <a:moveTo>
                    <a:pt x="10706" y="65074"/>
                  </a:moveTo>
                  <a:lnTo>
                    <a:pt x="8407" y="62763"/>
                  </a:lnTo>
                  <a:lnTo>
                    <a:pt x="6096" y="60299"/>
                  </a:lnTo>
                  <a:lnTo>
                    <a:pt x="3822" y="57581"/>
                  </a:lnTo>
                  <a:lnTo>
                    <a:pt x="3416" y="58267"/>
                  </a:lnTo>
                  <a:lnTo>
                    <a:pt x="4025" y="60045"/>
                  </a:lnTo>
                  <a:lnTo>
                    <a:pt x="4356" y="60820"/>
                  </a:lnTo>
                  <a:lnTo>
                    <a:pt x="5384" y="63309"/>
                  </a:lnTo>
                  <a:lnTo>
                    <a:pt x="6527" y="66370"/>
                  </a:lnTo>
                  <a:lnTo>
                    <a:pt x="7899" y="69811"/>
                  </a:lnTo>
                  <a:lnTo>
                    <a:pt x="8902" y="68186"/>
                  </a:lnTo>
                  <a:lnTo>
                    <a:pt x="9728" y="66700"/>
                  </a:lnTo>
                  <a:lnTo>
                    <a:pt x="10706" y="65074"/>
                  </a:lnTo>
                  <a:close/>
                </a:path>
                <a:path w="148590" h="94614">
                  <a:moveTo>
                    <a:pt x="16586" y="55778"/>
                  </a:moveTo>
                  <a:lnTo>
                    <a:pt x="14351" y="53263"/>
                  </a:lnTo>
                  <a:lnTo>
                    <a:pt x="9944" y="47790"/>
                  </a:lnTo>
                  <a:lnTo>
                    <a:pt x="8026" y="50546"/>
                  </a:lnTo>
                  <a:lnTo>
                    <a:pt x="4546" y="56197"/>
                  </a:lnTo>
                  <a:lnTo>
                    <a:pt x="7010" y="58915"/>
                  </a:lnTo>
                  <a:lnTo>
                    <a:pt x="9207" y="61404"/>
                  </a:lnTo>
                  <a:lnTo>
                    <a:pt x="11506" y="63703"/>
                  </a:lnTo>
                  <a:lnTo>
                    <a:pt x="13182" y="61087"/>
                  </a:lnTo>
                  <a:lnTo>
                    <a:pt x="14884" y="58369"/>
                  </a:lnTo>
                  <a:lnTo>
                    <a:pt x="16586" y="55778"/>
                  </a:lnTo>
                  <a:close/>
                </a:path>
                <a:path w="148590" h="94614">
                  <a:moveTo>
                    <a:pt x="17208" y="34759"/>
                  </a:moveTo>
                  <a:lnTo>
                    <a:pt x="14719" y="31686"/>
                  </a:lnTo>
                  <a:lnTo>
                    <a:pt x="12471" y="28587"/>
                  </a:lnTo>
                  <a:lnTo>
                    <a:pt x="10236" y="25273"/>
                  </a:lnTo>
                  <a:lnTo>
                    <a:pt x="7899" y="28587"/>
                  </a:lnTo>
                  <a:lnTo>
                    <a:pt x="6007" y="32054"/>
                  </a:lnTo>
                  <a:lnTo>
                    <a:pt x="3416" y="36423"/>
                  </a:lnTo>
                  <a:lnTo>
                    <a:pt x="5613" y="39382"/>
                  </a:lnTo>
                  <a:lnTo>
                    <a:pt x="7645" y="42278"/>
                  </a:lnTo>
                  <a:lnTo>
                    <a:pt x="9804" y="45135"/>
                  </a:lnTo>
                  <a:lnTo>
                    <a:pt x="12141" y="41617"/>
                  </a:lnTo>
                  <a:lnTo>
                    <a:pt x="14579" y="38188"/>
                  </a:lnTo>
                  <a:lnTo>
                    <a:pt x="17208" y="34759"/>
                  </a:lnTo>
                  <a:close/>
                </a:path>
                <a:path w="148590" h="94614">
                  <a:moveTo>
                    <a:pt x="17995" y="13004"/>
                  </a:moveTo>
                  <a:lnTo>
                    <a:pt x="7785" y="18872"/>
                  </a:lnTo>
                  <a:lnTo>
                    <a:pt x="10236" y="22529"/>
                  </a:lnTo>
                  <a:lnTo>
                    <a:pt x="12306" y="19507"/>
                  </a:lnTo>
                  <a:lnTo>
                    <a:pt x="14719" y="16548"/>
                  </a:lnTo>
                  <a:lnTo>
                    <a:pt x="17995" y="13004"/>
                  </a:lnTo>
                  <a:close/>
                </a:path>
                <a:path w="148590" h="94614">
                  <a:moveTo>
                    <a:pt x="18821" y="73012"/>
                  </a:moveTo>
                  <a:lnTo>
                    <a:pt x="16421" y="70777"/>
                  </a:lnTo>
                  <a:lnTo>
                    <a:pt x="14147" y="68592"/>
                  </a:lnTo>
                  <a:lnTo>
                    <a:pt x="11811" y="66255"/>
                  </a:lnTo>
                  <a:lnTo>
                    <a:pt x="8661" y="71628"/>
                  </a:lnTo>
                  <a:lnTo>
                    <a:pt x="9867" y="74625"/>
                  </a:lnTo>
                  <a:lnTo>
                    <a:pt x="12750" y="80949"/>
                  </a:lnTo>
                  <a:lnTo>
                    <a:pt x="13944" y="81876"/>
                  </a:lnTo>
                  <a:lnTo>
                    <a:pt x="15722" y="78981"/>
                  </a:lnTo>
                  <a:lnTo>
                    <a:pt x="17437" y="76085"/>
                  </a:lnTo>
                  <a:lnTo>
                    <a:pt x="18821" y="73012"/>
                  </a:lnTo>
                  <a:close/>
                </a:path>
                <a:path w="148590" h="94614">
                  <a:moveTo>
                    <a:pt x="20104" y="10680"/>
                  </a:moveTo>
                  <a:lnTo>
                    <a:pt x="18935" y="11341"/>
                  </a:lnTo>
                  <a:lnTo>
                    <a:pt x="19151" y="11798"/>
                  </a:lnTo>
                  <a:lnTo>
                    <a:pt x="20104" y="10680"/>
                  </a:lnTo>
                  <a:close/>
                </a:path>
                <a:path w="148590" h="94614">
                  <a:moveTo>
                    <a:pt x="23672" y="90182"/>
                  </a:moveTo>
                  <a:lnTo>
                    <a:pt x="19862" y="87795"/>
                  </a:lnTo>
                  <a:lnTo>
                    <a:pt x="16878" y="85725"/>
                  </a:lnTo>
                  <a:lnTo>
                    <a:pt x="14287" y="84455"/>
                  </a:lnTo>
                  <a:lnTo>
                    <a:pt x="15798" y="87744"/>
                  </a:lnTo>
                  <a:lnTo>
                    <a:pt x="17437" y="91059"/>
                  </a:lnTo>
                  <a:lnTo>
                    <a:pt x="19100" y="94119"/>
                  </a:lnTo>
                  <a:lnTo>
                    <a:pt x="21602" y="94018"/>
                  </a:lnTo>
                  <a:lnTo>
                    <a:pt x="21894" y="93853"/>
                  </a:lnTo>
                  <a:lnTo>
                    <a:pt x="22466" y="92633"/>
                  </a:lnTo>
                  <a:lnTo>
                    <a:pt x="23025" y="91338"/>
                  </a:lnTo>
                  <a:lnTo>
                    <a:pt x="23672" y="90182"/>
                  </a:lnTo>
                  <a:close/>
                </a:path>
                <a:path w="148590" h="94614">
                  <a:moveTo>
                    <a:pt x="24701" y="64490"/>
                  </a:moveTo>
                  <a:lnTo>
                    <a:pt x="19964" y="59563"/>
                  </a:lnTo>
                  <a:lnTo>
                    <a:pt x="17602" y="56997"/>
                  </a:lnTo>
                  <a:lnTo>
                    <a:pt x="15913" y="59563"/>
                  </a:lnTo>
                  <a:lnTo>
                    <a:pt x="12611" y="64884"/>
                  </a:lnTo>
                  <a:lnTo>
                    <a:pt x="15049" y="67297"/>
                  </a:lnTo>
                  <a:lnTo>
                    <a:pt x="17437" y="69596"/>
                  </a:lnTo>
                  <a:lnTo>
                    <a:pt x="19964" y="71932"/>
                  </a:lnTo>
                  <a:lnTo>
                    <a:pt x="21488" y="69405"/>
                  </a:lnTo>
                  <a:lnTo>
                    <a:pt x="23152" y="66916"/>
                  </a:lnTo>
                  <a:lnTo>
                    <a:pt x="24701" y="64490"/>
                  </a:lnTo>
                  <a:close/>
                </a:path>
                <a:path w="148590" h="94614">
                  <a:moveTo>
                    <a:pt x="25069" y="44018"/>
                  </a:moveTo>
                  <a:lnTo>
                    <a:pt x="20421" y="38747"/>
                  </a:lnTo>
                  <a:lnTo>
                    <a:pt x="18173" y="35991"/>
                  </a:lnTo>
                  <a:lnTo>
                    <a:pt x="15621" y="39458"/>
                  </a:lnTo>
                  <a:lnTo>
                    <a:pt x="13182" y="42913"/>
                  </a:lnTo>
                  <a:lnTo>
                    <a:pt x="10769" y="46405"/>
                  </a:lnTo>
                  <a:lnTo>
                    <a:pt x="13030" y="49187"/>
                  </a:lnTo>
                  <a:lnTo>
                    <a:pt x="15201" y="51930"/>
                  </a:lnTo>
                  <a:lnTo>
                    <a:pt x="17500" y="54444"/>
                  </a:lnTo>
                  <a:lnTo>
                    <a:pt x="19862" y="50977"/>
                  </a:lnTo>
                  <a:lnTo>
                    <a:pt x="22377" y="47485"/>
                  </a:lnTo>
                  <a:lnTo>
                    <a:pt x="25069" y="44018"/>
                  </a:lnTo>
                  <a:close/>
                </a:path>
                <a:path w="148590" h="94614">
                  <a:moveTo>
                    <a:pt x="25501" y="24345"/>
                  </a:moveTo>
                  <a:lnTo>
                    <a:pt x="23025" y="20891"/>
                  </a:lnTo>
                  <a:lnTo>
                    <a:pt x="20840" y="17564"/>
                  </a:lnTo>
                  <a:lnTo>
                    <a:pt x="18935" y="14300"/>
                  </a:lnTo>
                  <a:lnTo>
                    <a:pt x="15621" y="17957"/>
                  </a:lnTo>
                  <a:lnTo>
                    <a:pt x="13182" y="20891"/>
                  </a:lnTo>
                  <a:lnTo>
                    <a:pt x="11087" y="23863"/>
                  </a:lnTo>
                  <a:lnTo>
                    <a:pt x="15798" y="30378"/>
                  </a:lnTo>
                  <a:lnTo>
                    <a:pt x="18173" y="33426"/>
                  </a:lnTo>
                  <a:lnTo>
                    <a:pt x="20535" y="30378"/>
                  </a:lnTo>
                  <a:lnTo>
                    <a:pt x="25501" y="24345"/>
                  </a:lnTo>
                  <a:close/>
                </a:path>
                <a:path w="148590" h="94614">
                  <a:moveTo>
                    <a:pt x="26416" y="91897"/>
                  </a:moveTo>
                  <a:lnTo>
                    <a:pt x="25019" y="91059"/>
                  </a:lnTo>
                  <a:lnTo>
                    <a:pt x="24155" y="92697"/>
                  </a:lnTo>
                  <a:lnTo>
                    <a:pt x="24803" y="92481"/>
                  </a:lnTo>
                  <a:lnTo>
                    <a:pt x="25501" y="92189"/>
                  </a:lnTo>
                  <a:lnTo>
                    <a:pt x="26416" y="91897"/>
                  </a:lnTo>
                  <a:close/>
                </a:path>
                <a:path w="148590" h="94614">
                  <a:moveTo>
                    <a:pt x="27825" y="65354"/>
                  </a:moveTo>
                  <a:lnTo>
                    <a:pt x="26987" y="63906"/>
                  </a:lnTo>
                  <a:lnTo>
                    <a:pt x="26733" y="64287"/>
                  </a:lnTo>
                  <a:lnTo>
                    <a:pt x="27825" y="65354"/>
                  </a:lnTo>
                  <a:close/>
                </a:path>
                <a:path w="148590" h="94614">
                  <a:moveTo>
                    <a:pt x="33134" y="34251"/>
                  </a:moveTo>
                  <a:lnTo>
                    <a:pt x="28587" y="28473"/>
                  </a:lnTo>
                  <a:lnTo>
                    <a:pt x="26492" y="25641"/>
                  </a:lnTo>
                  <a:lnTo>
                    <a:pt x="23888" y="28651"/>
                  </a:lnTo>
                  <a:lnTo>
                    <a:pt x="21590" y="31686"/>
                  </a:lnTo>
                  <a:lnTo>
                    <a:pt x="19151" y="34759"/>
                  </a:lnTo>
                  <a:lnTo>
                    <a:pt x="23672" y="40170"/>
                  </a:lnTo>
                  <a:lnTo>
                    <a:pt x="26047" y="42811"/>
                  </a:lnTo>
                  <a:lnTo>
                    <a:pt x="30632" y="37185"/>
                  </a:lnTo>
                  <a:lnTo>
                    <a:pt x="33134" y="34251"/>
                  </a:lnTo>
                  <a:close/>
                </a:path>
                <a:path w="148590" h="94614">
                  <a:moveTo>
                    <a:pt x="33362" y="52679"/>
                  </a:moveTo>
                  <a:lnTo>
                    <a:pt x="30962" y="50215"/>
                  </a:lnTo>
                  <a:lnTo>
                    <a:pt x="28511" y="47790"/>
                  </a:lnTo>
                  <a:lnTo>
                    <a:pt x="26123" y="45250"/>
                  </a:lnTo>
                  <a:lnTo>
                    <a:pt x="23469" y="48691"/>
                  </a:lnTo>
                  <a:lnTo>
                    <a:pt x="21043" y="52184"/>
                  </a:lnTo>
                  <a:lnTo>
                    <a:pt x="18542" y="55651"/>
                  </a:lnTo>
                  <a:lnTo>
                    <a:pt x="20840" y="58267"/>
                  </a:lnTo>
                  <a:lnTo>
                    <a:pt x="25577" y="63207"/>
                  </a:lnTo>
                  <a:lnTo>
                    <a:pt x="26250" y="62230"/>
                  </a:lnTo>
                  <a:lnTo>
                    <a:pt x="25946" y="61658"/>
                  </a:lnTo>
                  <a:lnTo>
                    <a:pt x="25768" y="60960"/>
                  </a:lnTo>
                  <a:lnTo>
                    <a:pt x="25412" y="60299"/>
                  </a:lnTo>
                  <a:lnTo>
                    <a:pt x="26898" y="60198"/>
                  </a:lnTo>
                  <a:lnTo>
                    <a:pt x="27762" y="60299"/>
                  </a:lnTo>
                  <a:lnTo>
                    <a:pt x="29476" y="57759"/>
                  </a:lnTo>
                  <a:lnTo>
                    <a:pt x="31330" y="55143"/>
                  </a:lnTo>
                  <a:lnTo>
                    <a:pt x="33362" y="52679"/>
                  </a:lnTo>
                  <a:close/>
                </a:path>
                <a:path w="148590" h="94614">
                  <a:moveTo>
                    <a:pt x="33985" y="14693"/>
                  </a:moveTo>
                  <a:lnTo>
                    <a:pt x="31737" y="11734"/>
                  </a:lnTo>
                  <a:lnTo>
                    <a:pt x="28663" y="7048"/>
                  </a:lnTo>
                  <a:lnTo>
                    <a:pt x="25501" y="8153"/>
                  </a:lnTo>
                  <a:lnTo>
                    <a:pt x="24142" y="8839"/>
                  </a:lnTo>
                  <a:lnTo>
                    <a:pt x="22529" y="10464"/>
                  </a:lnTo>
                  <a:lnTo>
                    <a:pt x="20027" y="13106"/>
                  </a:lnTo>
                  <a:lnTo>
                    <a:pt x="21894" y="16319"/>
                  </a:lnTo>
                  <a:lnTo>
                    <a:pt x="26568" y="23114"/>
                  </a:lnTo>
                  <a:lnTo>
                    <a:pt x="28968" y="20269"/>
                  </a:lnTo>
                  <a:lnTo>
                    <a:pt x="31470" y="17513"/>
                  </a:lnTo>
                  <a:lnTo>
                    <a:pt x="33985" y="14693"/>
                  </a:lnTo>
                  <a:close/>
                </a:path>
                <a:path w="148590" h="94614">
                  <a:moveTo>
                    <a:pt x="35128" y="74206"/>
                  </a:moveTo>
                  <a:lnTo>
                    <a:pt x="34455" y="73621"/>
                  </a:lnTo>
                  <a:lnTo>
                    <a:pt x="34137" y="74155"/>
                  </a:lnTo>
                  <a:lnTo>
                    <a:pt x="35128" y="74206"/>
                  </a:lnTo>
                  <a:close/>
                </a:path>
                <a:path w="148590" h="94614">
                  <a:moveTo>
                    <a:pt x="38176" y="85509"/>
                  </a:moveTo>
                  <a:lnTo>
                    <a:pt x="35445" y="84035"/>
                  </a:lnTo>
                  <a:lnTo>
                    <a:pt x="32867" y="82257"/>
                  </a:lnTo>
                  <a:lnTo>
                    <a:pt x="30568" y="80162"/>
                  </a:lnTo>
                  <a:lnTo>
                    <a:pt x="30187" y="80873"/>
                  </a:lnTo>
                  <a:lnTo>
                    <a:pt x="36169" y="85915"/>
                  </a:lnTo>
                  <a:lnTo>
                    <a:pt x="36664" y="85852"/>
                  </a:lnTo>
                  <a:lnTo>
                    <a:pt x="37388" y="85661"/>
                  </a:lnTo>
                  <a:lnTo>
                    <a:pt x="38176" y="85509"/>
                  </a:lnTo>
                  <a:close/>
                </a:path>
                <a:path w="148590" h="94614">
                  <a:moveTo>
                    <a:pt x="41135" y="43307"/>
                  </a:moveTo>
                  <a:lnTo>
                    <a:pt x="38836" y="40716"/>
                  </a:lnTo>
                  <a:lnTo>
                    <a:pt x="36423" y="38112"/>
                  </a:lnTo>
                  <a:lnTo>
                    <a:pt x="34213" y="35509"/>
                  </a:lnTo>
                  <a:lnTo>
                    <a:pt x="31661" y="38303"/>
                  </a:lnTo>
                  <a:lnTo>
                    <a:pt x="29324" y="41148"/>
                  </a:lnTo>
                  <a:lnTo>
                    <a:pt x="27051" y="43980"/>
                  </a:lnTo>
                  <a:lnTo>
                    <a:pt x="31737" y="48971"/>
                  </a:lnTo>
                  <a:lnTo>
                    <a:pt x="34277" y="51409"/>
                  </a:lnTo>
                  <a:lnTo>
                    <a:pt x="36550" y="48780"/>
                  </a:lnTo>
                  <a:lnTo>
                    <a:pt x="41135" y="43307"/>
                  </a:lnTo>
                  <a:close/>
                </a:path>
                <a:path w="148590" h="94614">
                  <a:moveTo>
                    <a:pt x="41795" y="60401"/>
                  </a:moveTo>
                  <a:lnTo>
                    <a:pt x="39255" y="58267"/>
                  </a:lnTo>
                  <a:lnTo>
                    <a:pt x="36804" y="56007"/>
                  </a:lnTo>
                  <a:lnTo>
                    <a:pt x="34556" y="53809"/>
                  </a:lnTo>
                  <a:lnTo>
                    <a:pt x="32778" y="55918"/>
                  </a:lnTo>
                  <a:lnTo>
                    <a:pt x="31064" y="58216"/>
                  </a:lnTo>
                  <a:lnTo>
                    <a:pt x="29476" y="60490"/>
                  </a:lnTo>
                  <a:lnTo>
                    <a:pt x="31661" y="60706"/>
                  </a:lnTo>
                  <a:lnTo>
                    <a:pt x="35356" y="61404"/>
                  </a:lnTo>
                  <a:lnTo>
                    <a:pt x="39560" y="63258"/>
                  </a:lnTo>
                  <a:lnTo>
                    <a:pt x="41795" y="60401"/>
                  </a:lnTo>
                  <a:close/>
                </a:path>
                <a:path w="148590" h="94614">
                  <a:moveTo>
                    <a:pt x="41859" y="6629"/>
                  </a:moveTo>
                  <a:lnTo>
                    <a:pt x="41198" y="3479"/>
                  </a:lnTo>
                  <a:lnTo>
                    <a:pt x="37655" y="4191"/>
                  </a:lnTo>
                  <a:lnTo>
                    <a:pt x="33896" y="5194"/>
                  </a:lnTo>
                  <a:lnTo>
                    <a:pt x="30111" y="6502"/>
                  </a:lnTo>
                  <a:lnTo>
                    <a:pt x="31267" y="8343"/>
                  </a:lnTo>
                  <a:lnTo>
                    <a:pt x="33058" y="10820"/>
                  </a:lnTo>
                  <a:lnTo>
                    <a:pt x="35128" y="13512"/>
                  </a:lnTo>
                  <a:lnTo>
                    <a:pt x="37388" y="11188"/>
                  </a:lnTo>
                  <a:lnTo>
                    <a:pt x="39560" y="8877"/>
                  </a:lnTo>
                  <a:lnTo>
                    <a:pt x="41859" y="6629"/>
                  </a:lnTo>
                  <a:close/>
                </a:path>
                <a:path w="148590" h="94614">
                  <a:moveTo>
                    <a:pt x="41935" y="24726"/>
                  </a:moveTo>
                  <a:lnTo>
                    <a:pt x="39662" y="21971"/>
                  </a:lnTo>
                  <a:lnTo>
                    <a:pt x="37236" y="18872"/>
                  </a:lnTo>
                  <a:lnTo>
                    <a:pt x="34975" y="15913"/>
                  </a:lnTo>
                  <a:lnTo>
                    <a:pt x="32385" y="18732"/>
                  </a:lnTo>
                  <a:lnTo>
                    <a:pt x="27482" y="24409"/>
                  </a:lnTo>
                  <a:lnTo>
                    <a:pt x="29540" y="27228"/>
                  </a:lnTo>
                  <a:lnTo>
                    <a:pt x="31737" y="30111"/>
                  </a:lnTo>
                  <a:lnTo>
                    <a:pt x="34213" y="33121"/>
                  </a:lnTo>
                  <a:lnTo>
                    <a:pt x="36664" y="30353"/>
                  </a:lnTo>
                  <a:lnTo>
                    <a:pt x="39192" y="27609"/>
                  </a:lnTo>
                  <a:lnTo>
                    <a:pt x="41935" y="24726"/>
                  </a:lnTo>
                  <a:close/>
                </a:path>
                <a:path w="148590" h="94614">
                  <a:moveTo>
                    <a:pt x="44907" y="21805"/>
                  </a:moveTo>
                  <a:lnTo>
                    <a:pt x="42240" y="8407"/>
                  </a:lnTo>
                  <a:lnTo>
                    <a:pt x="40119" y="10490"/>
                  </a:lnTo>
                  <a:lnTo>
                    <a:pt x="38023" y="12611"/>
                  </a:lnTo>
                  <a:lnTo>
                    <a:pt x="36080" y="14770"/>
                  </a:lnTo>
                  <a:lnTo>
                    <a:pt x="38277" y="17691"/>
                  </a:lnTo>
                  <a:lnTo>
                    <a:pt x="40678" y="20815"/>
                  </a:lnTo>
                  <a:lnTo>
                    <a:pt x="43116" y="23609"/>
                  </a:lnTo>
                  <a:lnTo>
                    <a:pt x="44907" y="21805"/>
                  </a:lnTo>
                  <a:close/>
                </a:path>
                <a:path w="148590" h="94614">
                  <a:moveTo>
                    <a:pt x="45910" y="27012"/>
                  </a:moveTo>
                  <a:lnTo>
                    <a:pt x="45212" y="23596"/>
                  </a:lnTo>
                  <a:lnTo>
                    <a:pt x="44056" y="24777"/>
                  </a:lnTo>
                  <a:lnTo>
                    <a:pt x="45910" y="27012"/>
                  </a:lnTo>
                  <a:close/>
                </a:path>
                <a:path w="148590" h="94614">
                  <a:moveTo>
                    <a:pt x="47853" y="36195"/>
                  </a:moveTo>
                  <a:lnTo>
                    <a:pt x="46596" y="29972"/>
                  </a:lnTo>
                  <a:lnTo>
                    <a:pt x="45453" y="28790"/>
                  </a:lnTo>
                  <a:lnTo>
                    <a:pt x="44234" y="27470"/>
                  </a:lnTo>
                  <a:lnTo>
                    <a:pt x="43002" y="25908"/>
                  </a:lnTo>
                  <a:lnTo>
                    <a:pt x="40119" y="28752"/>
                  </a:lnTo>
                  <a:lnTo>
                    <a:pt x="35229" y="34251"/>
                  </a:lnTo>
                  <a:lnTo>
                    <a:pt x="39725" y="39547"/>
                  </a:lnTo>
                  <a:lnTo>
                    <a:pt x="42240" y="42189"/>
                  </a:lnTo>
                  <a:lnTo>
                    <a:pt x="44056" y="40195"/>
                  </a:lnTo>
                  <a:lnTo>
                    <a:pt x="45808" y="38227"/>
                  </a:lnTo>
                  <a:lnTo>
                    <a:pt x="47853" y="36195"/>
                  </a:lnTo>
                  <a:close/>
                </a:path>
                <a:path w="148590" h="94614">
                  <a:moveTo>
                    <a:pt x="49428" y="51409"/>
                  </a:moveTo>
                  <a:lnTo>
                    <a:pt x="46926" y="49123"/>
                  </a:lnTo>
                  <a:lnTo>
                    <a:pt x="44551" y="46837"/>
                  </a:lnTo>
                  <a:lnTo>
                    <a:pt x="42316" y="44500"/>
                  </a:lnTo>
                  <a:lnTo>
                    <a:pt x="39916" y="47193"/>
                  </a:lnTo>
                  <a:lnTo>
                    <a:pt x="37592" y="49847"/>
                  </a:lnTo>
                  <a:lnTo>
                    <a:pt x="35445" y="52552"/>
                  </a:lnTo>
                  <a:lnTo>
                    <a:pt x="37871" y="54762"/>
                  </a:lnTo>
                  <a:lnTo>
                    <a:pt x="40119" y="56997"/>
                  </a:lnTo>
                  <a:lnTo>
                    <a:pt x="42760" y="59169"/>
                  </a:lnTo>
                  <a:lnTo>
                    <a:pt x="44742" y="56565"/>
                  </a:lnTo>
                  <a:lnTo>
                    <a:pt x="49428" y="51409"/>
                  </a:lnTo>
                  <a:close/>
                </a:path>
                <a:path w="148590" h="94614">
                  <a:moveTo>
                    <a:pt x="50203" y="67322"/>
                  </a:moveTo>
                  <a:lnTo>
                    <a:pt x="47764" y="65354"/>
                  </a:lnTo>
                  <a:lnTo>
                    <a:pt x="45262" y="63423"/>
                  </a:lnTo>
                  <a:lnTo>
                    <a:pt x="43002" y="61404"/>
                  </a:lnTo>
                  <a:lnTo>
                    <a:pt x="41071" y="63906"/>
                  </a:lnTo>
                  <a:lnTo>
                    <a:pt x="43116" y="64884"/>
                  </a:lnTo>
                  <a:lnTo>
                    <a:pt x="45212" y="66001"/>
                  </a:lnTo>
                  <a:lnTo>
                    <a:pt x="49110" y="68745"/>
                  </a:lnTo>
                  <a:lnTo>
                    <a:pt x="50203" y="67322"/>
                  </a:lnTo>
                  <a:close/>
                </a:path>
                <a:path w="148590" h="94614">
                  <a:moveTo>
                    <a:pt x="50673" y="50101"/>
                  </a:moveTo>
                  <a:lnTo>
                    <a:pt x="48260" y="38112"/>
                  </a:lnTo>
                  <a:lnTo>
                    <a:pt x="44907" y="41554"/>
                  </a:lnTo>
                  <a:lnTo>
                    <a:pt x="43307" y="43307"/>
                  </a:lnTo>
                  <a:lnTo>
                    <a:pt x="45605" y="45720"/>
                  </a:lnTo>
                  <a:lnTo>
                    <a:pt x="47980" y="47955"/>
                  </a:lnTo>
                  <a:lnTo>
                    <a:pt x="50673" y="50101"/>
                  </a:lnTo>
                  <a:close/>
                </a:path>
                <a:path w="148590" h="94614">
                  <a:moveTo>
                    <a:pt x="52679" y="71653"/>
                  </a:moveTo>
                  <a:lnTo>
                    <a:pt x="52222" y="70535"/>
                  </a:lnTo>
                  <a:lnTo>
                    <a:pt x="51968" y="69405"/>
                  </a:lnTo>
                  <a:lnTo>
                    <a:pt x="51562" y="68313"/>
                  </a:lnTo>
                  <a:lnTo>
                    <a:pt x="50368" y="69735"/>
                  </a:lnTo>
                  <a:lnTo>
                    <a:pt x="51193" y="70370"/>
                  </a:lnTo>
                  <a:lnTo>
                    <a:pt x="51968" y="71005"/>
                  </a:lnTo>
                  <a:lnTo>
                    <a:pt x="52679" y="71653"/>
                  </a:lnTo>
                  <a:close/>
                </a:path>
                <a:path w="148590" h="94614">
                  <a:moveTo>
                    <a:pt x="53467" y="63588"/>
                  </a:moveTo>
                  <a:lnTo>
                    <a:pt x="51358" y="53187"/>
                  </a:lnTo>
                  <a:lnTo>
                    <a:pt x="50596" y="52451"/>
                  </a:lnTo>
                  <a:lnTo>
                    <a:pt x="48094" y="55029"/>
                  </a:lnTo>
                  <a:lnTo>
                    <a:pt x="43878" y="60121"/>
                  </a:lnTo>
                  <a:lnTo>
                    <a:pt x="46278" y="62179"/>
                  </a:lnTo>
                  <a:lnTo>
                    <a:pt x="48628" y="64147"/>
                  </a:lnTo>
                  <a:lnTo>
                    <a:pt x="51193" y="66065"/>
                  </a:lnTo>
                  <a:lnTo>
                    <a:pt x="51079" y="65125"/>
                  </a:lnTo>
                  <a:lnTo>
                    <a:pt x="52031" y="65303"/>
                  </a:lnTo>
                  <a:lnTo>
                    <a:pt x="53467" y="63588"/>
                  </a:lnTo>
                  <a:close/>
                </a:path>
                <a:path w="148590" h="94614">
                  <a:moveTo>
                    <a:pt x="71462" y="61087"/>
                  </a:moveTo>
                  <a:lnTo>
                    <a:pt x="69278" y="10375"/>
                  </a:lnTo>
                  <a:lnTo>
                    <a:pt x="53835" y="12776"/>
                  </a:lnTo>
                  <a:lnTo>
                    <a:pt x="52070" y="508"/>
                  </a:lnTo>
                  <a:lnTo>
                    <a:pt x="49720" y="0"/>
                  </a:lnTo>
                  <a:lnTo>
                    <a:pt x="46685" y="711"/>
                  </a:lnTo>
                  <a:lnTo>
                    <a:pt x="45262" y="2006"/>
                  </a:lnTo>
                  <a:lnTo>
                    <a:pt x="56845" y="58267"/>
                  </a:lnTo>
                  <a:lnTo>
                    <a:pt x="57061" y="56286"/>
                  </a:lnTo>
                  <a:lnTo>
                    <a:pt x="60020" y="57785"/>
                  </a:lnTo>
                  <a:lnTo>
                    <a:pt x="61341" y="59042"/>
                  </a:lnTo>
                  <a:lnTo>
                    <a:pt x="63995" y="61125"/>
                  </a:lnTo>
                  <a:lnTo>
                    <a:pt x="65163" y="55143"/>
                  </a:lnTo>
                  <a:lnTo>
                    <a:pt x="71462" y="61087"/>
                  </a:lnTo>
                  <a:close/>
                </a:path>
                <a:path w="148590" h="94614">
                  <a:moveTo>
                    <a:pt x="85267" y="64274"/>
                  </a:moveTo>
                  <a:lnTo>
                    <a:pt x="84988" y="61087"/>
                  </a:lnTo>
                  <a:lnTo>
                    <a:pt x="84518" y="59563"/>
                  </a:lnTo>
                  <a:lnTo>
                    <a:pt x="83388" y="60706"/>
                  </a:lnTo>
                  <a:lnTo>
                    <a:pt x="82334" y="61937"/>
                  </a:lnTo>
                  <a:lnTo>
                    <a:pt x="81343" y="63309"/>
                  </a:lnTo>
                  <a:lnTo>
                    <a:pt x="82016" y="66649"/>
                  </a:lnTo>
                  <a:lnTo>
                    <a:pt x="82207" y="68313"/>
                  </a:lnTo>
                  <a:lnTo>
                    <a:pt x="83261" y="66802"/>
                  </a:lnTo>
                  <a:lnTo>
                    <a:pt x="84302" y="65354"/>
                  </a:lnTo>
                  <a:lnTo>
                    <a:pt x="85267" y="64274"/>
                  </a:lnTo>
                  <a:close/>
                </a:path>
                <a:path w="148590" h="94614">
                  <a:moveTo>
                    <a:pt x="93865" y="66281"/>
                  </a:moveTo>
                  <a:lnTo>
                    <a:pt x="93459" y="59563"/>
                  </a:lnTo>
                  <a:lnTo>
                    <a:pt x="89128" y="62585"/>
                  </a:lnTo>
                  <a:lnTo>
                    <a:pt x="85267" y="66890"/>
                  </a:lnTo>
                  <a:lnTo>
                    <a:pt x="82537" y="71767"/>
                  </a:lnTo>
                  <a:lnTo>
                    <a:pt x="82626" y="73850"/>
                  </a:lnTo>
                  <a:lnTo>
                    <a:pt x="82626" y="78714"/>
                  </a:lnTo>
                  <a:lnTo>
                    <a:pt x="81851" y="83566"/>
                  </a:lnTo>
                  <a:lnTo>
                    <a:pt x="80238" y="88201"/>
                  </a:lnTo>
                  <a:lnTo>
                    <a:pt x="82410" y="85051"/>
                  </a:lnTo>
                  <a:lnTo>
                    <a:pt x="85128" y="82156"/>
                  </a:lnTo>
                  <a:lnTo>
                    <a:pt x="88303" y="79654"/>
                  </a:lnTo>
                  <a:lnTo>
                    <a:pt x="91884" y="73456"/>
                  </a:lnTo>
                  <a:lnTo>
                    <a:pt x="93865" y="66281"/>
                  </a:lnTo>
                  <a:close/>
                </a:path>
                <a:path w="148590" h="94614">
                  <a:moveTo>
                    <a:pt x="98590" y="67779"/>
                  </a:moveTo>
                  <a:lnTo>
                    <a:pt x="97574" y="68097"/>
                  </a:lnTo>
                  <a:lnTo>
                    <a:pt x="96240" y="68618"/>
                  </a:lnTo>
                  <a:lnTo>
                    <a:pt x="94615" y="69405"/>
                  </a:lnTo>
                  <a:lnTo>
                    <a:pt x="93992" y="72136"/>
                  </a:lnTo>
                  <a:lnTo>
                    <a:pt x="91884" y="77216"/>
                  </a:lnTo>
                  <a:lnTo>
                    <a:pt x="93154" y="76415"/>
                  </a:lnTo>
                  <a:lnTo>
                    <a:pt x="94462" y="75742"/>
                  </a:lnTo>
                  <a:lnTo>
                    <a:pt x="95643" y="75184"/>
                  </a:lnTo>
                  <a:lnTo>
                    <a:pt x="96862" y="72859"/>
                  </a:lnTo>
                  <a:lnTo>
                    <a:pt x="97993" y="70370"/>
                  </a:lnTo>
                  <a:lnTo>
                    <a:pt x="98590" y="67779"/>
                  </a:lnTo>
                  <a:close/>
                </a:path>
                <a:path w="148590" h="94614">
                  <a:moveTo>
                    <a:pt x="101854" y="69735"/>
                  </a:moveTo>
                  <a:lnTo>
                    <a:pt x="100723" y="68313"/>
                  </a:lnTo>
                  <a:lnTo>
                    <a:pt x="100241" y="69405"/>
                  </a:lnTo>
                  <a:lnTo>
                    <a:pt x="99987" y="70535"/>
                  </a:lnTo>
                  <a:lnTo>
                    <a:pt x="99504" y="71653"/>
                  </a:lnTo>
                  <a:lnTo>
                    <a:pt x="100977" y="70370"/>
                  </a:lnTo>
                  <a:lnTo>
                    <a:pt x="101854" y="69735"/>
                  </a:lnTo>
                  <a:close/>
                </a:path>
                <a:path w="148590" h="94614">
                  <a:moveTo>
                    <a:pt x="105841" y="74155"/>
                  </a:moveTo>
                  <a:lnTo>
                    <a:pt x="97777" y="76454"/>
                  </a:lnTo>
                  <a:lnTo>
                    <a:pt x="90297" y="80797"/>
                  </a:lnTo>
                  <a:lnTo>
                    <a:pt x="83959" y="86677"/>
                  </a:lnTo>
                  <a:lnTo>
                    <a:pt x="79336" y="93560"/>
                  </a:lnTo>
                  <a:lnTo>
                    <a:pt x="87414" y="91211"/>
                  </a:lnTo>
                  <a:lnTo>
                    <a:pt x="94932" y="86906"/>
                  </a:lnTo>
                  <a:lnTo>
                    <a:pt x="101282" y="81089"/>
                  </a:lnTo>
                  <a:lnTo>
                    <a:pt x="105841" y="74155"/>
                  </a:lnTo>
                  <a:close/>
                </a:path>
                <a:path w="148590" h="94614">
                  <a:moveTo>
                    <a:pt x="106857" y="2006"/>
                  </a:moveTo>
                  <a:lnTo>
                    <a:pt x="105460" y="711"/>
                  </a:lnTo>
                  <a:lnTo>
                    <a:pt x="102412" y="0"/>
                  </a:lnTo>
                  <a:lnTo>
                    <a:pt x="100037" y="508"/>
                  </a:lnTo>
                  <a:lnTo>
                    <a:pt x="98298" y="12776"/>
                  </a:lnTo>
                  <a:lnTo>
                    <a:pt x="82880" y="10375"/>
                  </a:lnTo>
                  <a:lnTo>
                    <a:pt x="80391" y="61087"/>
                  </a:lnTo>
                  <a:lnTo>
                    <a:pt x="86982" y="55143"/>
                  </a:lnTo>
                  <a:lnTo>
                    <a:pt x="88163" y="61125"/>
                  </a:lnTo>
                  <a:lnTo>
                    <a:pt x="90741" y="59105"/>
                  </a:lnTo>
                  <a:lnTo>
                    <a:pt x="92252" y="57797"/>
                  </a:lnTo>
                  <a:lnTo>
                    <a:pt x="95084" y="56286"/>
                  </a:lnTo>
                  <a:lnTo>
                    <a:pt x="95402" y="58267"/>
                  </a:lnTo>
                  <a:lnTo>
                    <a:pt x="106857" y="2006"/>
                  </a:lnTo>
                  <a:close/>
                </a:path>
                <a:path w="148590" h="94614">
                  <a:moveTo>
                    <a:pt x="108115" y="24777"/>
                  </a:moveTo>
                  <a:lnTo>
                    <a:pt x="106921" y="23596"/>
                  </a:lnTo>
                  <a:lnTo>
                    <a:pt x="106146" y="27012"/>
                  </a:lnTo>
                  <a:lnTo>
                    <a:pt x="108115" y="24777"/>
                  </a:lnTo>
                  <a:close/>
                </a:path>
                <a:path w="148590" h="94614">
                  <a:moveTo>
                    <a:pt x="108178" y="60121"/>
                  </a:moveTo>
                  <a:lnTo>
                    <a:pt x="106019" y="57581"/>
                  </a:lnTo>
                  <a:lnTo>
                    <a:pt x="103949" y="55029"/>
                  </a:lnTo>
                  <a:lnTo>
                    <a:pt x="101549" y="52451"/>
                  </a:lnTo>
                  <a:lnTo>
                    <a:pt x="100863" y="53187"/>
                  </a:lnTo>
                  <a:lnTo>
                    <a:pt x="98653" y="63588"/>
                  </a:lnTo>
                  <a:lnTo>
                    <a:pt x="100215" y="65303"/>
                  </a:lnTo>
                  <a:lnTo>
                    <a:pt x="101104" y="65125"/>
                  </a:lnTo>
                  <a:lnTo>
                    <a:pt x="100977" y="66065"/>
                  </a:lnTo>
                  <a:lnTo>
                    <a:pt x="103428" y="64147"/>
                  </a:lnTo>
                  <a:lnTo>
                    <a:pt x="105841" y="62179"/>
                  </a:lnTo>
                  <a:lnTo>
                    <a:pt x="108178" y="60121"/>
                  </a:lnTo>
                  <a:close/>
                </a:path>
                <a:path w="148590" h="94614">
                  <a:moveTo>
                    <a:pt x="108800" y="43307"/>
                  </a:moveTo>
                  <a:lnTo>
                    <a:pt x="107200" y="41554"/>
                  </a:lnTo>
                  <a:lnTo>
                    <a:pt x="105587" y="39878"/>
                  </a:lnTo>
                  <a:lnTo>
                    <a:pt x="103809" y="38112"/>
                  </a:lnTo>
                  <a:lnTo>
                    <a:pt x="101485" y="50101"/>
                  </a:lnTo>
                  <a:lnTo>
                    <a:pt x="104279" y="47955"/>
                  </a:lnTo>
                  <a:lnTo>
                    <a:pt x="106553" y="45720"/>
                  </a:lnTo>
                  <a:lnTo>
                    <a:pt x="108800" y="43307"/>
                  </a:lnTo>
                  <a:close/>
                </a:path>
                <a:path w="148590" h="94614">
                  <a:moveTo>
                    <a:pt x="111036" y="63906"/>
                  </a:moveTo>
                  <a:lnTo>
                    <a:pt x="109143" y="61404"/>
                  </a:lnTo>
                  <a:lnTo>
                    <a:pt x="106857" y="63423"/>
                  </a:lnTo>
                  <a:lnTo>
                    <a:pt x="104406" y="65354"/>
                  </a:lnTo>
                  <a:lnTo>
                    <a:pt x="101942" y="67322"/>
                  </a:lnTo>
                  <a:lnTo>
                    <a:pt x="102920" y="68745"/>
                  </a:lnTo>
                  <a:lnTo>
                    <a:pt x="104724" y="67614"/>
                  </a:lnTo>
                  <a:lnTo>
                    <a:pt x="106921" y="66001"/>
                  </a:lnTo>
                  <a:lnTo>
                    <a:pt x="109054" y="64884"/>
                  </a:lnTo>
                  <a:lnTo>
                    <a:pt x="111036" y="63906"/>
                  </a:lnTo>
                  <a:close/>
                </a:path>
                <a:path w="148590" h="94614">
                  <a:moveTo>
                    <a:pt x="115328" y="87858"/>
                  </a:moveTo>
                  <a:lnTo>
                    <a:pt x="107937" y="87122"/>
                  </a:lnTo>
                  <a:lnTo>
                    <a:pt x="100330" y="88087"/>
                  </a:lnTo>
                  <a:lnTo>
                    <a:pt x="93002" y="90525"/>
                  </a:lnTo>
                  <a:lnTo>
                    <a:pt x="86423" y="94234"/>
                  </a:lnTo>
                  <a:lnTo>
                    <a:pt x="88214" y="94297"/>
                  </a:lnTo>
                  <a:lnTo>
                    <a:pt x="94399" y="94170"/>
                  </a:lnTo>
                  <a:lnTo>
                    <a:pt x="100241" y="94119"/>
                  </a:lnTo>
                  <a:lnTo>
                    <a:pt x="105918" y="93967"/>
                  </a:lnTo>
                  <a:lnTo>
                    <a:pt x="109423" y="92468"/>
                  </a:lnTo>
                  <a:lnTo>
                    <a:pt x="112712" y="90411"/>
                  </a:lnTo>
                  <a:lnTo>
                    <a:pt x="115328" y="87858"/>
                  </a:lnTo>
                  <a:close/>
                </a:path>
                <a:path w="148590" h="94614">
                  <a:moveTo>
                    <a:pt x="116078" y="14770"/>
                  </a:moveTo>
                  <a:lnTo>
                    <a:pt x="113982" y="12611"/>
                  </a:lnTo>
                  <a:lnTo>
                    <a:pt x="112001" y="10490"/>
                  </a:lnTo>
                  <a:lnTo>
                    <a:pt x="109943" y="8407"/>
                  </a:lnTo>
                  <a:lnTo>
                    <a:pt x="107200" y="21805"/>
                  </a:lnTo>
                  <a:lnTo>
                    <a:pt x="109054" y="23609"/>
                  </a:lnTo>
                  <a:lnTo>
                    <a:pt x="111379" y="20815"/>
                  </a:lnTo>
                  <a:lnTo>
                    <a:pt x="113868" y="17691"/>
                  </a:lnTo>
                  <a:lnTo>
                    <a:pt x="116078" y="14770"/>
                  </a:lnTo>
                  <a:close/>
                </a:path>
                <a:path w="148590" h="94614">
                  <a:moveTo>
                    <a:pt x="116687" y="52552"/>
                  </a:moveTo>
                  <a:lnTo>
                    <a:pt x="114541" y="49847"/>
                  </a:lnTo>
                  <a:lnTo>
                    <a:pt x="109943" y="44500"/>
                  </a:lnTo>
                  <a:lnTo>
                    <a:pt x="107594" y="46837"/>
                  </a:lnTo>
                  <a:lnTo>
                    <a:pt x="105232" y="49123"/>
                  </a:lnTo>
                  <a:lnTo>
                    <a:pt x="102793" y="51409"/>
                  </a:lnTo>
                  <a:lnTo>
                    <a:pt x="105130" y="53987"/>
                  </a:lnTo>
                  <a:lnTo>
                    <a:pt x="107340" y="56565"/>
                  </a:lnTo>
                  <a:lnTo>
                    <a:pt x="109359" y="59169"/>
                  </a:lnTo>
                  <a:lnTo>
                    <a:pt x="111848" y="56997"/>
                  </a:lnTo>
                  <a:lnTo>
                    <a:pt x="114325" y="54762"/>
                  </a:lnTo>
                  <a:lnTo>
                    <a:pt x="116687" y="52552"/>
                  </a:lnTo>
                  <a:close/>
                </a:path>
                <a:path w="148590" h="94614">
                  <a:moveTo>
                    <a:pt x="116954" y="34251"/>
                  </a:moveTo>
                  <a:lnTo>
                    <a:pt x="114452" y="31546"/>
                  </a:lnTo>
                  <a:lnTo>
                    <a:pt x="109143" y="25908"/>
                  </a:lnTo>
                  <a:lnTo>
                    <a:pt x="107823" y="27470"/>
                  </a:lnTo>
                  <a:lnTo>
                    <a:pt x="105587" y="29972"/>
                  </a:lnTo>
                  <a:lnTo>
                    <a:pt x="104343" y="36195"/>
                  </a:lnTo>
                  <a:lnTo>
                    <a:pt x="106146" y="38227"/>
                  </a:lnTo>
                  <a:lnTo>
                    <a:pt x="108115" y="40195"/>
                  </a:lnTo>
                  <a:lnTo>
                    <a:pt x="109943" y="42189"/>
                  </a:lnTo>
                  <a:lnTo>
                    <a:pt x="112369" y="39547"/>
                  </a:lnTo>
                  <a:lnTo>
                    <a:pt x="116954" y="34251"/>
                  </a:lnTo>
                  <a:close/>
                </a:path>
                <a:path w="148590" h="94614">
                  <a:moveTo>
                    <a:pt x="117983" y="74155"/>
                  </a:moveTo>
                  <a:lnTo>
                    <a:pt x="117652" y="73621"/>
                  </a:lnTo>
                  <a:lnTo>
                    <a:pt x="117030" y="74206"/>
                  </a:lnTo>
                  <a:lnTo>
                    <a:pt x="117983" y="74155"/>
                  </a:lnTo>
                  <a:close/>
                </a:path>
                <a:path w="148590" h="94614">
                  <a:moveTo>
                    <a:pt x="121958" y="80873"/>
                  </a:moveTo>
                  <a:lnTo>
                    <a:pt x="121615" y="80162"/>
                  </a:lnTo>
                  <a:lnTo>
                    <a:pt x="119303" y="82257"/>
                  </a:lnTo>
                  <a:lnTo>
                    <a:pt x="116687" y="84035"/>
                  </a:lnTo>
                  <a:lnTo>
                    <a:pt x="113919" y="85509"/>
                  </a:lnTo>
                  <a:lnTo>
                    <a:pt x="114668" y="85661"/>
                  </a:lnTo>
                  <a:lnTo>
                    <a:pt x="115379" y="85852"/>
                  </a:lnTo>
                  <a:lnTo>
                    <a:pt x="115989" y="85915"/>
                  </a:lnTo>
                  <a:lnTo>
                    <a:pt x="121958" y="80873"/>
                  </a:lnTo>
                  <a:close/>
                </a:path>
                <a:path w="148590" h="94614">
                  <a:moveTo>
                    <a:pt x="121958" y="6502"/>
                  </a:moveTo>
                  <a:lnTo>
                    <a:pt x="118211" y="5194"/>
                  </a:lnTo>
                  <a:lnTo>
                    <a:pt x="114452" y="4191"/>
                  </a:lnTo>
                  <a:lnTo>
                    <a:pt x="110959" y="3479"/>
                  </a:lnTo>
                  <a:lnTo>
                    <a:pt x="110337" y="6629"/>
                  </a:lnTo>
                  <a:lnTo>
                    <a:pt x="112674" y="8877"/>
                  </a:lnTo>
                  <a:lnTo>
                    <a:pt x="117030" y="13512"/>
                  </a:lnTo>
                  <a:lnTo>
                    <a:pt x="119037" y="10820"/>
                  </a:lnTo>
                  <a:lnTo>
                    <a:pt x="120802" y="8343"/>
                  </a:lnTo>
                  <a:lnTo>
                    <a:pt x="121958" y="6502"/>
                  </a:lnTo>
                  <a:close/>
                </a:path>
                <a:path w="148590" h="94614">
                  <a:moveTo>
                    <a:pt x="122313" y="76530"/>
                  </a:moveTo>
                  <a:lnTo>
                    <a:pt x="117030" y="75704"/>
                  </a:lnTo>
                  <a:lnTo>
                    <a:pt x="111201" y="76530"/>
                  </a:lnTo>
                  <a:lnTo>
                    <a:pt x="105727" y="78511"/>
                  </a:lnTo>
                  <a:lnTo>
                    <a:pt x="103949" y="81394"/>
                  </a:lnTo>
                  <a:lnTo>
                    <a:pt x="101650" y="84010"/>
                  </a:lnTo>
                  <a:lnTo>
                    <a:pt x="99072" y="86245"/>
                  </a:lnTo>
                  <a:lnTo>
                    <a:pt x="103263" y="85204"/>
                  </a:lnTo>
                  <a:lnTo>
                    <a:pt x="107022" y="85051"/>
                  </a:lnTo>
                  <a:lnTo>
                    <a:pt x="109943" y="85115"/>
                  </a:lnTo>
                  <a:lnTo>
                    <a:pt x="114668" y="83058"/>
                  </a:lnTo>
                  <a:lnTo>
                    <a:pt x="119126" y="80098"/>
                  </a:lnTo>
                  <a:lnTo>
                    <a:pt x="122313" y="76530"/>
                  </a:lnTo>
                  <a:close/>
                </a:path>
                <a:path w="148590" h="94614">
                  <a:moveTo>
                    <a:pt x="122745" y="60490"/>
                  </a:moveTo>
                  <a:lnTo>
                    <a:pt x="121043" y="58216"/>
                  </a:lnTo>
                  <a:lnTo>
                    <a:pt x="119430" y="55918"/>
                  </a:lnTo>
                  <a:lnTo>
                    <a:pt x="117576" y="53809"/>
                  </a:lnTo>
                  <a:lnTo>
                    <a:pt x="112814" y="58267"/>
                  </a:lnTo>
                  <a:lnTo>
                    <a:pt x="110337" y="60401"/>
                  </a:lnTo>
                  <a:lnTo>
                    <a:pt x="112496" y="63258"/>
                  </a:lnTo>
                  <a:lnTo>
                    <a:pt x="116738" y="61404"/>
                  </a:lnTo>
                  <a:lnTo>
                    <a:pt x="120319" y="60706"/>
                  </a:lnTo>
                  <a:lnTo>
                    <a:pt x="122745" y="60490"/>
                  </a:lnTo>
                  <a:close/>
                </a:path>
                <a:path w="148590" h="94614">
                  <a:moveTo>
                    <a:pt x="123571" y="62445"/>
                  </a:moveTo>
                  <a:lnTo>
                    <a:pt x="115455" y="63207"/>
                  </a:lnTo>
                  <a:lnTo>
                    <a:pt x="107200" y="67322"/>
                  </a:lnTo>
                  <a:lnTo>
                    <a:pt x="100977" y="73228"/>
                  </a:lnTo>
                  <a:lnTo>
                    <a:pt x="104775" y="72021"/>
                  </a:lnTo>
                  <a:lnTo>
                    <a:pt x="108940" y="72021"/>
                  </a:lnTo>
                  <a:lnTo>
                    <a:pt x="108419" y="73355"/>
                  </a:lnTo>
                  <a:lnTo>
                    <a:pt x="108000" y="74625"/>
                  </a:lnTo>
                  <a:lnTo>
                    <a:pt x="107340" y="75857"/>
                  </a:lnTo>
                  <a:lnTo>
                    <a:pt x="109588" y="75184"/>
                  </a:lnTo>
                  <a:lnTo>
                    <a:pt x="111582" y="74752"/>
                  </a:lnTo>
                  <a:lnTo>
                    <a:pt x="113474" y="74485"/>
                  </a:lnTo>
                  <a:lnTo>
                    <a:pt x="117792" y="71132"/>
                  </a:lnTo>
                  <a:lnTo>
                    <a:pt x="121348" y="66916"/>
                  </a:lnTo>
                  <a:lnTo>
                    <a:pt x="123571" y="62445"/>
                  </a:lnTo>
                  <a:close/>
                </a:path>
                <a:path w="148590" h="94614">
                  <a:moveTo>
                    <a:pt x="124599" y="24409"/>
                  </a:moveTo>
                  <a:lnTo>
                    <a:pt x="122237" y="21602"/>
                  </a:lnTo>
                  <a:lnTo>
                    <a:pt x="119697" y="18732"/>
                  </a:lnTo>
                  <a:lnTo>
                    <a:pt x="117132" y="15913"/>
                  </a:lnTo>
                  <a:lnTo>
                    <a:pt x="114960" y="18872"/>
                  </a:lnTo>
                  <a:lnTo>
                    <a:pt x="112496" y="21971"/>
                  </a:lnTo>
                  <a:lnTo>
                    <a:pt x="110121" y="24726"/>
                  </a:lnTo>
                  <a:lnTo>
                    <a:pt x="112814" y="27609"/>
                  </a:lnTo>
                  <a:lnTo>
                    <a:pt x="115455" y="30353"/>
                  </a:lnTo>
                  <a:lnTo>
                    <a:pt x="117983" y="33121"/>
                  </a:lnTo>
                  <a:lnTo>
                    <a:pt x="122567" y="27228"/>
                  </a:lnTo>
                  <a:lnTo>
                    <a:pt x="124599" y="24409"/>
                  </a:lnTo>
                  <a:close/>
                </a:path>
                <a:path w="148590" h="94614">
                  <a:moveTo>
                    <a:pt x="124993" y="43980"/>
                  </a:moveTo>
                  <a:lnTo>
                    <a:pt x="122745" y="41148"/>
                  </a:lnTo>
                  <a:lnTo>
                    <a:pt x="120446" y="38303"/>
                  </a:lnTo>
                  <a:lnTo>
                    <a:pt x="117983" y="35509"/>
                  </a:lnTo>
                  <a:lnTo>
                    <a:pt x="115671" y="38112"/>
                  </a:lnTo>
                  <a:lnTo>
                    <a:pt x="113411" y="40716"/>
                  </a:lnTo>
                  <a:lnTo>
                    <a:pt x="110959" y="43307"/>
                  </a:lnTo>
                  <a:lnTo>
                    <a:pt x="113411" y="46024"/>
                  </a:lnTo>
                  <a:lnTo>
                    <a:pt x="115582" y="48780"/>
                  </a:lnTo>
                  <a:lnTo>
                    <a:pt x="117792" y="51409"/>
                  </a:lnTo>
                  <a:lnTo>
                    <a:pt x="122745" y="46570"/>
                  </a:lnTo>
                  <a:lnTo>
                    <a:pt x="124993" y="43980"/>
                  </a:lnTo>
                  <a:close/>
                </a:path>
                <a:path w="148590" h="94614">
                  <a:moveTo>
                    <a:pt x="125323" y="93954"/>
                  </a:moveTo>
                  <a:lnTo>
                    <a:pt x="121615" y="92583"/>
                  </a:lnTo>
                  <a:lnTo>
                    <a:pt x="117513" y="92024"/>
                  </a:lnTo>
                  <a:lnTo>
                    <a:pt x="113411" y="92151"/>
                  </a:lnTo>
                  <a:lnTo>
                    <a:pt x="112496" y="92786"/>
                  </a:lnTo>
                  <a:lnTo>
                    <a:pt x="111518" y="93332"/>
                  </a:lnTo>
                  <a:lnTo>
                    <a:pt x="110604" y="93954"/>
                  </a:lnTo>
                  <a:lnTo>
                    <a:pt x="115773" y="93853"/>
                  </a:lnTo>
                  <a:lnTo>
                    <a:pt x="120751" y="93802"/>
                  </a:lnTo>
                  <a:lnTo>
                    <a:pt x="125323" y="93954"/>
                  </a:lnTo>
                  <a:close/>
                </a:path>
                <a:path w="148590" h="94614">
                  <a:moveTo>
                    <a:pt x="125387" y="64287"/>
                  </a:moveTo>
                  <a:lnTo>
                    <a:pt x="125069" y="63906"/>
                  </a:lnTo>
                  <a:lnTo>
                    <a:pt x="124256" y="65354"/>
                  </a:lnTo>
                  <a:lnTo>
                    <a:pt x="125387" y="64287"/>
                  </a:lnTo>
                  <a:close/>
                </a:path>
                <a:path w="148590" h="94614">
                  <a:moveTo>
                    <a:pt x="126492" y="89598"/>
                  </a:moveTo>
                  <a:lnTo>
                    <a:pt x="124104" y="84785"/>
                  </a:lnTo>
                  <a:lnTo>
                    <a:pt x="122745" y="82257"/>
                  </a:lnTo>
                  <a:lnTo>
                    <a:pt x="117792" y="86461"/>
                  </a:lnTo>
                  <a:lnTo>
                    <a:pt x="118884" y="86995"/>
                  </a:lnTo>
                  <a:lnTo>
                    <a:pt x="118160" y="87947"/>
                  </a:lnTo>
                  <a:lnTo>
                    <a:pt x="117132" y="88760"/>
                  </a:lnTo>
                  <a:lnTo>
                    <a:pt x="116281" y="89674"/>
                  </a:lnTo>
                  <a:lnTo>
                    <a:pt x="116395" y="90106"/>
                  </a:lnTo>
                  <a:lnTo>
                    <a:pt x="119303" y="90309"/>
                  </a:lnTo>
                  <a:lnTo>
                    <a:pt x="121780" y="90779"/>
                  </a:lnTo>
                  <a:lnTo>
                    <a:pt x="123786" y="91274"/>
                  </a:lnTo>
                  <a:lnTo>
                    <a:pt x="126492" y="89598"/>
                  </a:lnTo>
                  <a:close/>
                </a:path>
                <a:path w="148590" h="94614">
                  <a:moveTo>
                    <a:pt x="128028" y="92697"/>
                  </a:moveTo>
                  <a:lnTo>
                    <a:pt x="127177" y="91059"/>
                  </a:lnTo>
                  <a:lnTo>
                    <a:pt x="125755" y="91897"/>
                  </a:lnTo>
                  <a:lnTo>
                    <a:pt x="126644" y="92189"/>
                  </a:lnTo>
                  <a:lnTo>
                    <a:pt x="127406" y="92481"/>
                  </a:lnTo>
                  <a:lnTo>
                    <a:pt x="128028" y="92697"/>
                  </a:lnTo>
                  <a:close/>
                </a:path>
                <a:path w="148590" h="94614">
                  <a:moveTo>
                    <a:pt x="130937" y="73012"/>
                  </a:moveTo>
                  <a:lnTo>
                    <a:pt x="129476" y="70535"/>
                  </a:lnTo>
                  <a:lnTo>
                    <a:pt x="127901" y="68033"/>
                  </a:lnTo>
                  <a:lnTo>
                    <a:pt x="126238" y="65620"/>
                  </a:lnTo>
                  <a:lnTo>
                    <a:pt x="123913" y="67945"/>
                  </a:lnTo>
                  <a:lnTo>
                    <a:pt x="121348" y="70256"/>
                  </a:lnTo>
                  <a:lnTo>
                    <a:pt x="118821" y="72491"/>
                  </a:lnTo>
                  <a:lnTo>
                    <a:pt x="119799" y="74206"/>
                  </a:lnTo>
                  <a:lnTo>
                    <a:pt x="122745" y="74358"/>
                  </a:lnTo>
                  <a:lnTo>
                    <a:pt x="124307" y="74803"/>
                  </a:lnTo>
                  <a:lnTo>
                    <a:pt x="124472" y="74803"/>
                  </a:lnTo>
                  <a:lnTo>
                    <a:pt x="125857" y="75184"/>
                  </a:lnTo>
                  <a:lnTo>
                    <a:pt x="123913" y="77851"/>
                  </a:lnTo>
                  <a:lnTo>
                    <a:pt x="122745" y="79019"/>
                  </a:lnTo>
                  <a:lnTo>
                    <a:pt x="123151" y="79870"/>
                  </a:lnTo>
                  <a:lnTo>
                    <a:pt x="125920" y="77482"/>
                  </a:lnTo>
                  <a:lnTo>
                    <a:pt x="128524" y="75209"/>
                  </a:lnTo>
                  <a:lnTo>
                    <a:pt x="130937" y="73012"/>
                  </a:lnTo>
                  <a:close/>
                </a:path>
                <a:path w="148590" h="94614">
                  <a:moveTo>
                    <a:pt x="132105" y="13106"/>
                  </a:moveTo>
                  <a:lnTo>
                    <a:pt x="130937" y="11798"/>
                  </a:lnTo>
                  <a:lnTo>
                    <a:pt x="129476" y="10464"/>
                  </a:lnTo>
                  <a:lnTo>
                    <a:pt x="128066" y="8839"/>
                  </a:lnTo>
                  <a:lnTo>
                    <a:pt x="126555" y="8153"/>
                  </a:lnTo>
                  <a:lnTo>
                    <a:pt x="124993" y="7620"/>
                  </a:lnTo>
                  <a:lnTo>
                    <a:pt x="123494" y="7048"/>
                  </a:lnTo>
                  <a:lnTo>
                    <a:pt x="122237" y="8966"/>
                  </a:lnTo>
                  <a:lnTo>
                    <a:pt x="120269" y="11734"/>
                  </a:lnTo>
                  <a:lnTo>
                    <a:pt x="118084" y="14693"/>
                  </a:lnTo>
                  <a:lnTo>
                    <a:pt x="120599" y="17513"/>
                  </a:lnTo>
                  <a:lnTo>
                    <a:pt x="123151" y="20269"/>
                  </a:lnTo>
                  <a:lnTo>
                    <a:pt x="125564" y="23114"/>
                  </a:lnTo>
                  <a:lnTo>
                    <a:pt x="128028" y="19621"/>
                  </a:lnTo>
                  <a:lnTo>
                    <a:pt x="130302" y="16319"/>
                  </a:lnTo>
                  <a:lnTo>
                    <a:pt x="132105" y="13106"/>
                  </a:lnTo>
                  <a:close/>
                </a:path>
                <a:path w="148590" h="94614">
                  <a:moveTo>
                    <a:pt x="132829" y="34759"/>
                  </a:moveTo>
                  <a:lnTo>
                    <a:pt x="130556" y="31686"/>
                  </a:lnTo>
                  <a:lnTo>
                    <a:pt x="128219" y="28651"/>
                  </a:lnTo>
                  <a:lnTo>
                    <a:pt x="125628" y="25641"/>
                  </a:lnTo>
                  <a:lnTo>
                    <a:pt x="123571" y="28473"/>
                  </a:lnTo>
                  <a:lnTo>
                    <a:pt x="121348" y="31343"/>
                  </a:lnTo>
                  <a:lnTo>
                    <a:pt x="118884" y="34251"/>
                  </a:lnTo>
                  <a:lnTo>
                    <a:pt x="123913" y="39979"/>
                  </a:lnTo>
                  <a:lnTo>
                    <a:pt x="126085" y="42811"/>
                  </a:lnTo>
                  <a:lnTo>
                    <a:pt x="130708" y="37553"/>
                  </a:lnTo>
                  <a:lnTo>
                    <a:pt x="132829" y="34759"/>
                  </a:lnTo>
                  <a:close/>
                </a:path>
                <a:path w="148590" h="94614">
                  <a:moveTo>
                    <a:pt x="133515" y="55651"/>
                  </a:moveTo>
                  <a:lnTo>
                    <a:pt x="131102" y="52184"/>
                  </a:lnTo>
                  <a:lnTo>
                    <a:pt x="128600" y="48691"/>
                  </a:lnTo>
                  <a:lnTo>
                    <a:pt x="125920" y="45250"/>
                  </a:lnTo>
                  <a:lnTo>
                    <a:pt x="123634" y="47790"/>
                  </a:lnTo>
                  <a:lnTo>
                    <a:pt x="118770" y="52679"/>
                  </a:lnTo>
                  <a:lnTo>
                    <a:pt x="120751" y="55143"/>
                  </a:lnTo>
                  <a:lnTo>
                    <a:pt x="122605" y="57759"/>
                  </a:lnTo>
                  <a:lnTo>
                    <a:pt x="124472" y="60299"/>
                  </a:lnTo>
                  <a:lnTo>
                    <a:pt x="125247" y="60198"/>
                  </a:lnTo>
                  <a:lnTo>
                    <a:pt x="126644" y="60299"/>
                  </a:lnTo>
                  <a:lnTo>
                    <a:pt x="126492" y="60960"/>
                  </a:lnTo>
                  <a:lnTo>
                    <a:pt x="126085" y="61658"/>
                  </a:lnTo>
                  <a:lnTo>
                    <a:pt x="125920" y="62230"/>
                  </a:lnTo>
                  <a:lnTo>
                    <a:pt x="126555" y="63207"/>
                  </a:lnTo>
                  <a:lnTo>
                    <a:pt x="131216" y="58267"/>
                  </a:lnTo>
                  <a:lnTo>
                    <a:pt x="133515" y="55651"/>
                  </a:lnTo>
                  <a:close/>
                </a:path>
                <a:path w="148590" h="94614">
                  <a:moveTo>
                    <a:pt x="136842" y="82715"/>
                  </a:moveTo>
                  <a:lnTo>
                    <a:pt x="133515" y="77101"/>
                  </a:lnTo>
                  <a:lnTo>
                    <a:pt x="132029" y="74358"/>
                  </a:lnTo>
                  <a:lnTo>
                    <a:pt x="129286" y="76669"/>
                  </a:lnTo>
                  <a:lnTo>
                    <a:pt x="126720" y="78892"/>
                  </a:lnTo>
                  <a:lnTo>
                    <a:pt x="124040" y="81267"/>
                  </a:lnTo>
                  <a:lnTo>
                    <a:pt x="125323" y="83807"/>
                  </a:lnTo>
                  <a:lnTo>
                    <a:pt x="126644" y="86321"/>
                  </a:lnTo>
                  <a:lnTo>
                    <a:pt x="127749" y="88760"/>
                  </a:lnTo>
                  <a:lnTo>
                    <a:pt x="131572" y="86321"/>
                  </a:lnTo>
                  <a:lnTo>
                    <a:pt x="134480" y="84378"/>
                  </a:lnTo>
                  <a:lnTo>
                    <a:pt x="136842" y="82715"/>
                  </a:lnTo>
                  <a:close/>
                </a:path>
                <a:path w="148590" h="94614">
                  <a:moveTo>
                    <a:pt x="137845" y="84455"/>
                  </a:moveTo>
                  <a:lnTo>
                    <a:pt x="135318" y="85725"/>
                  </a:lnTo>
                  <a:lnTo>
                    <a:pt x="132232" y="87795"/>
                  </a:lnTo>
                  <a:lnTo>
                    <a:pt x="128422" y="90182"/>
                  </a:lnTo>
                  <a:lnTo>
                    <a:pt x="129044" y="91338"/>
                  </a:lnTo>
                  <a:lnTo>
                    <a:pt x="129692" y="92633"/>
                  </a:lnTo>
                  <a:lnTo>
                    <a:pt x="130187" y="93853"/>
                  </a:lnTo>
                  <a:lnTo>
                    <a:pt x="130505" y="94081"/>
                  </a:lnTo>
                  <a:lnTo>
                    <a:pt x="132981" y="94170"/>
                  </a:lnTo>
                  <a:lnTo>
                    <a:pt x="134632" y="91059"/>
                  </a:lnTo>
                  <a:lnTo>
                    <a:pt x="136309" y="87795"/>
                  </a:lnTo>
                  <a:lnTo>
                    <a:pt x="137845" y="84455"/>
                  </a:lnTo>
                  <a:close/>
                </a:path>
                <a:path w="148590" h="94614">
                  <a:moveTo>
                    <a:pt x="139446" y="64884"/>
                  </a:moveTo>
                  <a:lnTo>
                    <a:pt x="137845" y="62179"/>
                  </a:lnTo>
                  <a:lnTo>
                    <a:pt x="136182" y="59563"/>
                  </a:lnTo>
                  <a:lnTo>
                    <a:pt x="134480" y="56997"/>
                  </a:lnTo>
                  <a:lnTo>
                    <a:pt x="129819" y="62001"/>
                  </a:lnTo>
                  <a:lnTo>
                    <a:pt x="127406" y="64490"/>
                  </a:lnTo>
                  <a:lnTo>
                    <a:pt x="129044" y="66916"/>
                  </a:lnTo>
                  <a:lnTo>
                    <a:pt x="132105" y="71932"/>
                  </a:lnTo>
                  <a:lnTo>
                    <a:pt x="134683" y="69596"/>
                  </a:lnTo>
                  <a:lnTo>
                    <a:pt x="139446" y="64884"/>
                  </a:lnTo>
                  <a:close/>
                </a:path>
                <a:path w="148590" h="94614">
                  <a:moveTo>
                    <a:pt x="140957" y="23863"/>
                  </a:moveTo>
                  <a:lnTo>
                    <a:pt x="138887" y="20891"/>
                  </a:lnTo>
                  <a:lnTo>
                    <a:pt x="136537" y="17957"/>
                  </a:lnTo>
                  <a:lnTo>
                    <a:pt x="133350" y="14300"/>
                  </a:lnTo>
                  <a:lnTo>
                    <a:pt x="129159" y="20891"/>
                  </a:lnTo>
                  <a:lnTo>
                    <a:pt x="126644" y="24345"/>
                  </a:lnTo>
                  <a:lnTo>
                    <a:pt x="129159" y="27393"/>
                  </a:lnTo>
                  <a:lnTo>
                    <a:pt x="131572" y="30378"/>
                  </a:lnTo>
                  <a:lnTo>
                    <a:pt x="133921" y="33426"/>
                  </a:lnTo>
                  <a:lnTo>
                    <a:pt x="136385" y="30378"/>
                  </a:lnTo>
                  <a:lnTo>
                    <a:pt x="138772" y="27178"/>
                  </a:lnTo>
                  <a:lnTo>
                    <a:pt x="140957" y="23863"/>
                  </a:lnTo>
                  <a:close/>
                </a:path>
                <a:path w="148590" h="94614">
                  <a:moveTo>
                    <a:pt x="141287" y="46405"/>
                  </a:moveTo>
                  <a:lnTo>
                    <a:pt x="138976" y="42913"/>
                  </a:lnTo>
                  <a:lnTo>
                    <a:pt x="136537" y="39458"/>
                  </a:lnTo>
                  <a:lnTo>
                    <a:pt x="133870" y="35991"/>
                  </a:lnTo>
                  <a:lnTo>
                    <a:pt x="131660" y="38747"/>
                  </a:lnTo>
                  <a:lnTo>
                    <a:pt x="129387" y="41478"/>
                  </a:lnTo>
                  <a:lnTo>
                    <a:pt x="127076" y="44018"/>
                  </a:lnTo>
                  <a:lnTo>
                    <a:pt x="129755" y="47485"/>
                  </a:lnTo>
                  <a:lnTo>
                    <a:pt x="132232" y="50977"/>
                  </a:lnTo>
                  <a:lnTo>
                    <a:pt x="134632" y="54444"/>
                  </a:lnTo>
                  <a:lnTo>
                    <a:pt x="136842" y="51930"/>
                  </a:lnTo>
                  <a:lnTo>
                    <a:pt x="139153" y="49187"/>
                  </a:lnTo>
                  <a:lnTo>
                    <a:pt x="141287" y="46405"/>
                  </a:lnTo>
                  <a:close/>
                </a:path>
                <a:path w="148590" h="94614">
                  <a:moveTo>
                    <a:pt x="143497" y="71628"/>
                  </a:moveTo>
                  <a:lnTo>
                    <a:pt x="142455" y="69811"/>
                  </a:lnTo>
                  <a:lnTo>
                    <a:pt x="141325" y="68033"/>
                  </a:lnTo>
                  <a:lnTo>
                    <a:pt x="140309" y="66255"/>
                  </a:lnTo>
                  <a:lnTo>
                    <a:pt x="138061" y="68592"/>
                  </a:lnTo>
                  <a:lnTo>
                    <a:pt x="135610" y="70777"/>
                  </a:lnTo>
                  <a:lnTo>
                    <a:pt x="133350" y="73012"/>
                  </a:lnTo>
                  <a:lnTo>
                    <a:pt x="134772" y="76085"/>
                  </a:lnTo>
                  <a:lnTo>
                    <a:pt x="136537" y="78981"/>
                  </a:lnTo>
                  <a:lnTo>
                    <a:pt x="138226" y="81876"/>
                  </a:lnTo>
                  <a:lnTo>
                    <a:pt x="139344" y="80949"/>
                  </a:lnTo>
                  <a:lnTo>
                    <a:pt x="140906" y="77851"/>
                  </a:lnTo>
                  <a:lnTo>
                    <a:pt x="142265" y="74625"/>
                  </a:lnTo>
                  <a:lnTo>
                    <a:pt x="143497" y="71628"/>
                  </a:lnTo>
                  <a:close/>
                </a:path>
                <a:path w="148590" h="94614">
                  <a:moveTo>
                    <a:pt x="147535" y="56184"/>
                  </a:moveTo>
                  <a:lnTo>
                    <a:pt x="145681" y="53263"/>
                  </a:lnTo>
                  <a:lnTo>
                    <a:pt x="144640" y="51549"/>
                  </a:lnTo>
                  <a:lnTo>
                    <a:pt x="144030" y="50546"/>
                  </a:lnTo>
                  <a:lnTo>
                    <a:pt x="142176" y="47790"/>
                  </a:lnTo>
                  <a:lnTo>
                    <a:pt x="137731" y="53378"/>
                  </a:lnTo>
                  <a:lnTo>
                    <a:pt x="135547" y="55778"/>
                  </a:lnTo>
                  <a:lnTo>
                    <a:pt x="137325" y="58369"/>
                  </a:lnTo>
                  <a:lnTo>
                    <a:pt x="138976" y="61087"/>
                  </a:lnTo>
                  <a:lnTo>
                    <a:pt x="140601" y="63703"/>
                  </a:lnTo>
                  <a:lnTo>
                    <a:pt x="142786" y="61404"/>
                  </a:lnTo>
                  <a:lnTo>
                    <a:pt x="144551" y="59486"/>
                  </a:lnTo>
                  <a:lnTo>
                    <a:pt x="147535" y="56184"/>
                  </a:lnTo>
                  <a:close/>
                </a:path>
                <a:path w="148590" h="94614">
                  <a:moveTo>
                    <a:pt x="148577" y="36423"/>
                  </a:moveTo>
                  <a:lnTo>
                    <a:pt x="146202" y="32054"/>
                  </a:lnTo>
                  <a:lnTo>
                    <a:pt x="144170" y="28587"/>
                  </a:lnTo>
                  <a:lnTo>
                    <a:pt x="141973" y="25273"/>
                  </a:lnTo>
                  <a:lnTo>
                    <a:pt x="139623" y="28587"/>
                  </a:lnTo>
                  <a:lnTo>
                    <a:pt x="137325" y="31686"/>
                  </a:lnTo>
                  <a:lnTo>
                    <a:pt x="134861" y="34759"/>
                  </a:lnTo>
                  <a:lnTo>
                    <a:pt x="139992" y="41617"/>
                  </a:lnTo>
                  <a:lnTo>
                    <a:pt x="142303" y="45135"/>
                  </a:lnTo>
                  <a:lnTo>
                    <a:pt x="144475" y="42278"/>
                  </a:lnTo>
                  <a:lnTo>
                    <a:pt x="146532" y="39382"/>
                  </a:lnTo>
                  <a:lnTo>
                    <a:pt x="148577" y="36423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0" name="object 70"/>
            <p:cNvSpPr/>
            <p:nvPr/>
          </p:nvSpPr>
          <p:spPr>
            <a:xfrm>
              <a:off x="10357447" y="2322973"/>
              <a:ext cx="360045" cy="1233170"/>
            </a:xfrm>
            <a:custGeom>
              <a:avLst/>
              <a:gdLst/>
              <a:ahLst/>
              <a:cxnLst/>
              <a:rect l="l" t="t" r="r" b="b"/>
              <a:pathLst>
                <a:path w="360045" h="1233170">
                  <a:moveTo>
                    <a:pt x="73444" y="98971"/>
                  </a:moveTo>
                  <a:lnTo>
                    <a:pt x="69418" y="16802"/>
                  </a:lnTo>
                  <a:lnTo>
                    <a:pt x="44437" y="20701"/>
                  </a:lnTo>
                  <a:lnTo>
                    <a:pt x="41630" y="825"/>
                  </a:lnTo>
                  <a:lnTo>
                    <a:pt x="37769" y="0"/>
                  </a:lnTo>
                  <a:lnTo>
                    <a:pt x="32842" y="1143"/>
                  </a:lnTo>
                  <a:lnTo>
                    <a:pt x="30568" y="3251"/>
                  </a:lnTo>
                  <a:lnTo>
                    <a:pt x="49149" y="94399"/>
                  </a:lnTo>
                  <a:lnTo>
                    <a:pt x="49644" y="91198"/>
                  </a:lnTo>
                  <a:lnTo>
                    <a:pt x="54241" y="93649"/>
                  </a:lnTo>
                  <a:lnTo>
                    <a:pt x="56692" y="95770"/>
                  </a:lnTo>
                  <a:lnTo>
                    <a:pt x="60871" y="99021"/>
                  </a:lnTo>
                  <a:lnTo>
                    <a:pt x="62763" y="89331"/>
                  </a:lnTo>
                  <a:lnTo>
                    <a:pt x="73444" y="98971"/>
                  </a:lnTo>
                  <a:close/>
                </a:path>
                <a:path w="360045" h="1233170">
                  <a:moveTo>
                    <a:pt x="118656" y="1116088"/>
                  </a:moveTo>
                  <a:lnTo>
                    <a:pt x="105791" y="1108087"/>
                  </a:lnTo>
                  <a:lnTo>
                    <a:pt x="98374" y="1103058"/>
                  </a:lnTo>
                  <a:lnTo>
                    <a:pt x="95631" y="1101090"/>
                  </a:lnTo>
                  <a:lnTo>
                    <a:pt x="89890" y="1111821"/>
                  </a:lnTo>
                  <a:lnTo>
                    <a:pt x="85534" y="1124356"/>
                  </a:lnTo>
                  <a:lnTo>
                    <a:pt x="82372" y="1138694"/>
                  </a:lnTo>
                  <a:lnTo>
                    <a:pt x="80264" y="1154785"/>
                  </a:lnTo>
                  <a:lnTo>
                    <a:pt x="78270" y="1139456"/>
                  </a:lnTo>
                  <a:lnTo>
                    <a:pt x="75349" y="1125715"/>
                  </a:lnTo>
                  <a:lnTo>
                    <a:pt x="71361" y="1113574"/>
                  </a:lnTo>
                  <a:lnTo>
                    <a:pt x="66154" y="1103071"/>
                  </a:lnTo>
                  <a:lnTo>
                    <a:pt x="60998" y="1106627"/>
                  </a:lnTo>
                  <a:lnTo>
                    <a:pt x="55346" y="1110297"/>
                  </a:lnTo>
                  <a:lnTo>
                    <a:pt x="49225" y="1114094"/>
                  </a:lnTo>
                  <a:lnTo>
                    <a:pt x="42659" y="1118006"/>
                  </a:lnTo>
                  <a:lnTo>
                    <a:pt x="50698" y="1134681"/>
                  </a:lnTo>
                  <a:lnTo>
                    <a:pt x="59994" y="1150150"/>
                  </a:lnTo>
                  <a:lnTo>
                    <a:pt x="70015" y="1164310"/>
                  </a:lnTo>
                  <a:lnTo>
                    <a:pt x="80264" y="1177036"/>
                  </a:lnTo>
                  <a:lnTo>
                    <a:pt x="90779" y="1163929"/>
                  </a:lnTo>
                  <a:lnTo>
                    <a:pt x="97218" y="1154785"/>
                  </a:lnTo>
                  <a:lnTo>
                    <a:pt x="101066" y="1149337"/>
                  </a:lnTo>
                  <a:lnTo>
                    <a:pt x="110540" y="1133348"/>
                  </a:lnTo>
                  <a:lnTo>
                    <a:pt x="118656" y="1116088"/>
                  </a:lnTo>
                  <a:close/>
                </a:path>
                <a:path w="360045" h="1233170">
                  <a:moveTo>
                    <a:pt x="128701" y="1121905"/>
                  </a:moveTo>
                  <a:lnTo>
                    <a:pt x="123012" y="1118654"/>
                  </a:lnTo>
                  <a:lnTo>
                    <a:pt x="119240" y="1127302"/>
                  </a:lnTo>
                  <a:lnTo>
                    <a:pt x="115112" y="1135684"/>
                  </a:lnTo>
                  <a:lnTo>
                    <a:pt x="110693" y="1143863"/>
                  </a:lnTo>
                  <a:lnTo>
                    <a:pt x="106019" y="1151940"/>
                  </a:lnTo>
                  <a:lnTo>
                    <a:pt x="100063" y="1160106"/>
                  </a:lnTo>
                  <a:lnTo>
                    <a:pt x="92976" y="1168806"/>
                  </a:lnTo>
                  <a:lnTo>
                    <a:pt x="86664" y="1178280"/>
                  </a:lnTo>
                  <a:lnTo>
                    <a:pt x="83007" y="1188808"/>
                  </a:lnTo>
                  <a:lnTo>
                    <a:pt x="82181" y="1194511"/>
                  </a:lnTo>
                  <a:lnTo>
                    <a:pt x="83667" y="1201839"/>
                  </a:lnTo>
                  <a:lnTo>
                    <a:pt x="80264" y="1208849"/>
                  </a:lnTo>
                  <a:lnTo>
                    <a:pt x="76860" y="1201839"/>
                  </a:lnTo>
                  <a:lnTo>
                    <a:pt x="78333" y="1194511"/>
                  </a:lnTo>
                  <a:lnTo>
                    <a:pt x="77520" y="1188808"/>
                  </a:lnTo>
                  <a:lnTo>
                    <a:pt x="73863" y="1178280"/>
                  </a:lnTo>
                  <a:lnTo>
                    <a:pt x="67551" y="1168806"/>
                  </a:lnTo>
                  <a:lnTo>
                    <a:pt x="60464" y="1160106"/>
                  </a:lnTo>
                  <a:lnTo>
                    <a:pt x="54508" y="1151940"/>
                  </a:lnTo>
                  <a:lnTo>
                    <a:pt x="50076" y="1144308"/>
                  </a:lnTo>
                  <a:lnTo>
                    <a:pt x="45872" y="1136561"/>
                  </a:lnTo>
                  <a:lnTo>
                    <a:pt x="41922" y="1128661"/>
                  </a:lnTo>
                  <a:lnTo>
                    <a:pt x="38290" y="1120521"/>
                  </a:lnTo>
                  <a:lnTo>
                    <a:pt x="32194" y="1123937"/>
                  </a:lnTo>
                  <a:lnTo>
                    <a:pt x="40970" y="1155750"/>
                  </a:lnTo>
                  <a:lnTo>
                    <a:pt x="53200" y="1183894"/>
                  </a:lnTo>
                  <a:lnTo>
                    <a:pt x="66941" y="1209255"/>
                  </a:lnTo>
                  <a:lnTo>
                    <a:pt x="80264" y="1232763"/>
                  </a:lnTo>
                  <a:lnTo>
                    <a:pt x="93814" y="1208849"/>
                  </a:lnTo>
                  <a:lnTo>
                    <a:pt x="107721" y="1183093"/>
                  </a:lnTo>
                  <a:lnTo>
                    <a:pt x="120040" y="1154417"/>
                  </a:lnTo>
                  <a:lnTo>
                    <a:pt x="128701" y="1121905"/>
                  </a:lnTo>
                  <a:close/>
                </a:path>
                <a:path w="360045" h="1233170">
                  <a:moveTo>
                    <a:pt x="129933" y="3251"/>
                  </a:moveTo>
                  <a:lnTo>
                    <a:pt x="127660" y="1143"/>
                  </a:lnTo>
                  <a:lnTo>
                    <a:pt x="122745" y="0"/>
                  </a:lnTo>
                  <a:lnTo>
                    <a:pt x="118872" y="825"/>
                  </a:lnTo>
                  <a:lnTo>
                    <a:pt x="116065" y="20701"/>
                  </a:lnTo>
                  <a:lnTo>
                    <a:pt x="91084" y="16802"/>
                  </a:lnTo>
                  <a:lnTo>
                    <a:pt x="87058" y="98971"/>
                  </a:lnTo>
                  <a:lnTo>
                    <a:pt x="97739" y="89331"/>
                  </a:lnTo>
                  <a:lnTo>
                    <a:pt x="99631" y="99021"/>
                  </a:lnTo>
                  <a:lnTo>
                    <a:pt x="103822" y="95770"/>
                  </a:lnTo>
                  <a:lnTo>
                    <a:pt x="106273" y="93649"/>
                  </a:lnTo>
                  <a:lnTo>
                    <a:pt x="110858" y="91198"/>
                  </a:lnTo>
                  <a:lnTo>
                    <a:pt x="111366" y="94399"/>
                  </a:lnTo>
                  <a:lnTo>
                    <a:pt x="129933" y="3251"/>
                  </a:lnTo>
                  <a:close/>
                </a:path>
                <a:path w="360045" h="1233170">
                  <a:moveTo>
                    <a:pt x="132041" y="40195"/>
                  </a:moveTo>
                  <a:lnTo>
                    <a:pt x="130086" y="38252"/>
                  </a:lnTo>
                  <a:lnTo>
                    <a:pt x="129032" y="43726"/>
                  </a:lnTo>
                  <a:lnTo>
                    <a:pt x="132041" y="40195"/>
                  </a:lnTo>
                  <a:close/>
                </a:path>
                <a:path w="360045" h="1233170">
                  <a:moveTo>
                    <a:pt x="145059" y="23926"/>
                  </a:moveTo>
                  <a:lnTo>
                    <a:pt x="141909" y="20472"/>
                  </a:lnTo>
                  <a:lnTo>
                    <a:pt x="138569" y="17056"/>
                  </a:lnTo>
                  <a:lnTo>
                    <a:pt x="135140" y="13652"/>
                  </a:lnTo>
                  <a:lnTo>
                    <a:pt x="130771" y="35242"/>
                  </a:lnTo>
                  <a:lnTo>
                    <a:pt x="133591" y="38290"/>
                  </a:lnTo>
                  <a:lnTo>
                    <a:pt x="137502" y="33693"/>
                  </a:lnTo>
                  <a:lnTo>
                    <a:pt x="141414" y="28702"/>
                  </a:lnTo>
                  <a:lnTo>
                    <a:pt x="145059" y="23926"/>
                  </a:lnTo>
                  <a:close/>
                </a:path>
                <a:path w="360045" h="1233170">
                  <a:moveTo>
                    <a:pt x="146431" y="55575"/>
                  </a:moveTo>
                  <a:lnTo>
                    <a:pt x="142443" y="51079"/>
                  </a:lnTo>
                  <a:lnTo>
                    <a:pt x="138328" y="46647"/>
                  </a:lnTo>
                  <a:lnTo>
                    <a:pt x="133769" y="41998"/>
                  </a:lnTo>
                  <a:lnTo>
                    <a:pt x="131813" y="44437"/>
                  </a:lnTo>
                  <a:lnTo>
                    <a:pt x="129832" y="46697"/>
                  </a:lnTo>
                  <a:lnTo>
                    <a:pt x="128066" y="48602"/>
                  </a:lnTo>
                  <a:lnTo>
                    <a:pt x="125971" y="58737"/>
                  </a:lnTo>
                  <a:lnTo>
                    <a:pt x="129108" y="62014"/>
                  </a:lnTo>
                  <a:lnTo>
                    <a:pt x="132257" y="65151"/>
                  </a:lnTo>
                  <a:lnTo>
                    <a:pt x="135039" y="68402"/>
                  </a:lnTo>
                  <a:lnTo>
                    <a:pt x="142849" y="59893"/>
                  </a:lnTo>
                  <a:lnTo>
                    <a:pt x="146431" y="55575"/>
                  </a:lnTo>
                  <a:close/>
                </a:path>
                <a:path w="360045" h="1233170">
                  <a:moveTo>
                    <a:pt x="150190" y="199796"/>
                  </a:moveTo>
                  <a:lnTo>
                    <a:pt x="135636" y="197154"/>
                  </a:lnTo>
                  <a:lnTo>
                    <a:pt x="118491" y="195249"/>
                  </a:lnTo>
                  <a:lnTo>
                    <a:pt x="99707" y="194094"/>
                  </a:lnTo>
                  <a:lnTo>
                    <a:pt x="80251" y="193700"/>
                  </a:lnTo>
                  <a:lnTo>
                    <a:pt x="60579" y="194094"/>
                  </a:lnTo>
                  <a:lnTo>
                    <a:pt x="41643" y="195249"/>
                  </a:lnTo>
                  <a:lnTo>
                    <a:pt x="24422" y="197154"/>
                  </a:lnTo>
                  <a:lnTo>
                    <a:pt x="9880" y="199796"/>
                  </a:lnTo>
                  <a:lnTo>
                    <a:pt x="24714" y="202539"/>
                  </a:lnTo>
                  <a:lnTo>
                    <a:pt x="41986" y="204711"/>
                  </a:lnTo>
                  <a:lnTo>
                    <a:pt x="60794" y="206133"/>
                  </a:lnTo>
                  <a:lnTo>
                    <a:pt x="80251" y="206641"/>
                  </a:lnTo>
                  <a:lnTo>
                    <a:pt x="99479" y="206133"/>
                  </a:lnTo>
                  <a:lnTo>
                    <a:pt x="118160" y="204711"/>
                  </a:lnTo>
                  <a:lnTo>
                    <a:pt x="135356" y="202539"/>
                  </a:lnTo>
                  <a:lnTo>
                    <a:pt x="150190" y="199796"/>
                  </a:lnTo>
                  <a:close/>
                </a:path>
                <a:path w="360045" h="1233170">
                  <a:moveTo>
                    <a:pt x="154647" y="10515"/>
                  </a:moveTo>
                  <a:lnTo>
                    <a:pt x="148628" y="8483"/>
                  </a:lnTo>
                  <a:lnTo>
                    <a:pt x="142532" y="6819"/>
                  </a:lnTo>
                  <a:lnTo>
                    <a:pt x="136664" y="5537"/>
                  </a:lnTo>
                  <a:lnTo>
                    <a:pt x="135724" y="10718"/>
                  </a:lnTo>
                  <a:lnTo>
                    <a:pt x="139471" y="14363"/>
                  </a:lnTo>
                  <a:lnTo>
                    <a:pt x="146570" y="21920"/>
                  </a:lnTo>
                  <a:lnTo>
                    <a:pt x="152704" y="13512"/>
                  </a:lnTo>
                  <a:lnTo>
                    <a:pt x="154647" y="10515"/>
                  </a:lnTo>
                  <a:close/>
                </a:path>
                <a:path w="360045" h="1233170">
                  <a:moveTo>
                    <a:pt x="159372" y="203657"/>
                  </a:moveTo>
                  <a:lnTo>
                    <a:pt x="144322" y="206844"/>
                  </a:lnTo>
                  <a:lnTo>
                    <a:pt x="125006" y="209245"/>
                  </a:lnTo>
                  <a:lnTo>
                    <a:pt x="103009" y="210769"/>
                  </a:lnTo>
                  <a:lnTo>
                    <a:pt x="79921" y="211289"/>
                  </a:lnTo>
                  <a:lnTo>
                    <a:pt x="56896" y="210781"/>
                  </a:lnTo>
                  <a:lnTo>
                    <a:pt x="34734" y="209308"/>
                  </a:lnTo>
                  <a:lnTo>
                    <a:pt x="15189" y="206921"/>
                  </a:lnTo>
                  <a:lnTo>
                    <a:pt x="0" y="203708"/>
                  </a:lnTo>
                  <a:lnTo>
                    <a:pt x="0" y="208838"/>
                  </a:lnTo>
                  <a:lnTo>
                    <a:pt x="13563" y="212318"/>
                  </a:lnTo>
                  <a:lnTo>
                    <a:pt x="31419" y="214871"/>
                  </a:lnTo>
                  <a:lnTo>
                    <a:pt x="53632" y="216458"/>
                  </a:lnTo>
                  <a:lnTo>
                    <a:pt x="80251" y="217017"/>
                  </a:lnTo>
                  <a:lnTo>
                    <a:pt x="106540" y="216458"/>
                  </a:lnTo>
                  <a:lnTo>
                    <a:pt x="128358" y="214871"/>
                  </a:lnTo>
                  <a:lnTo>
                    <a:pt x="145897" y="212318"/>
                  </a:lnTo>
                  <a:lnTo>
                    <a:pt x="159372" y="208838"/>
                  </a:lnTo>
                  <a:lnTo>
                    <a:pt x="159372" y="203657"/>
                  </a:lnTo>
                  <a:close/>
                </a:path>
                <a:path w="360045" h="1233170">
                  <a:moveTo>
                    <a:pt x="160274" y="184073"/>
                  </a:moveTo>
                  <a:lnTo>
                    <a:pt x="159689" y="185394"/>
                  </a:lnTo>
                  <a:lnTo>
                    <a:pt x="158978" y="186397"/>
                  </a:lnTo>
                  <a:lnTo>
                    <a:pt x="157772" y="187210"/>
                  </a:lnTo>
                  <a:lnTo>
                    <a:pt x="158699" y="187553"/>
                  </a:lnTo>
                  <a:lnTo>
                    <a:pt x="159512" y="187820"/>
                  </a:lnTo>
                  <a:lnTo>
                    <a:pt x="160274" y="188137"/>
                  </a:lnTo>
                  <a:lnTo>
                    <a:pt x="160274" y="184073"/>
                  </a:lnTo>
                  <a:close/>
                </a:path>
                <a:path w="360045" h="1233170">
                  <a:moveTo>
                    <a:pt x="171196" y="21297"/>
                  </a:moveTo>
                  <a:lnTo>
                    <a:pt x="169113" y="19215"/>
                  </a:lnTo>
                  <a:lnTo>
                    <a:pt x="166954" y="16802"/>
                  </a:lnTo>
                  <a:lnTo>
                    <a:pt x="164426" y="14363"/>
                  </a:lnTo>
                  <a:lnTo>
                    <a:pt x="162039" y="13284"/>
                  </a:lnTo>
                  <a:lnTo>
                    <a:pt x="159512" y="12306"/>
                  </a:lnTo>
                  <a:lnTo>
                    <a:pt x="157111" y="11442"/>
                  </a:lnTo>
                  <a:lnTo>
                    <a:pt x="155130" y="14541"/>
                  </a:lnTo>
                  <a:lnTo>
                    <a:pt x="151942" y="18999"/>
                  </a:lnTo>
                  <a:lnTo>
                    <a:pt x="148285" y="23787"/>
                  </a:lnTo>
                  <a:lnTo>
                    <a:pt x="152577" y="28282"/>
                  </a:lnTo>
                  <a:lnTo>
                    <a:pt x="156540" y="32778"/>
                  </a:lnTo>
                  <a:lnTo>
                    <a:pt x="160464" y="37490"/>
                  </a:lnTo>
                  <a:lnTo>
                    <a:pt x="164350" y="31851"/>
                  </a:lnTo>
                  <a:lnTo>
                    <a:pt x="167995" y="26441"/>
                  </a:lnTo>
                  <a:lnTo>
                    <a:pt x="171196" y="21297"/>
                  </a:lnTo>
                  <a:close/>
                </a:path>
                <a:path w="360045" h="1233170">
                  <a:moveTo>
                    <a:pt x="172847" y="18440"/>
                  </a:moveTo>
                  <a:lnTo>
                    <a:pt x="170751" y="17399"/>
                  </a:lnTo>
                  <a:lnTo>
                    <a:pt x="172415" y="19177"/>
                  </a:lnTo>
                  <a:lnTo>
                    <a:pt x="172847" y="18440"/>
                  </a:lnTo>
                  <a:close/>
                </a:path>
                <a:path w="360045" h="1233170">
                  <a:moveTo>
                    <a:pt x="190906" y="30543"/>
                  </a:moveTo>
                  <a:lnTo>
                    <a:pt x="184861" y="25552"/>
                  </a:lnTo>
                  <a:lnTo>
                    <a:pt x="180098" y="22326"/>
                  </a:lnTo>
                  <a:lnTo>
                    <a:pt x="175094" y="19608"/>
                  </a:lnTo>
                  <a:lnTo>
                    <a:pt x="174320" y="21056"/>
                  </a:lnTo>
                  <a:lnTo>
                    <a:pt x="179603" y="26809"/>
                  </a:lnTo>
                  <a:lnTo>
                    <a:pt x="183642" y="31648"/>
                  </a:lnTo>
                  <a:lnTo>
                    <a:pt x="187007" y="36436"/>
                  </a:lnTo>
                  <a:lnTo>
                    <a:pt x="188353" y="34569"/>
                  </a:lnTo>
                  <a:lnTo>
                    <a:pt x="189661" y="32639"/>
                  </a:lnTo>
                  <a:lnTo>
                    <a:pt x="190906" y="30543"/>
                  </a:lnTo>
                  <a:close/>
                </a:path>
                <a:path w="360045" h="1233170">
                  <a:moveTo>
                    <a:pt x="197942" y="94348"/>
                  </a:moveTo>
                  <a:lnTo>
                    <a:pt x="197408" y="93408"/>
                  </a:lnTo>
                  <a:lnTo>
                    <a:pt x="193586" y="97764"/>
                  </a:lnTo>
                  <a:lnTo>
                    <a:pt x="189865" y="101765"/>
                  </a:lnTo>
                  <a:lnTo>
                    <a:pt x="186169" y="105486"/>
                  </a:lnTo>
                  <a:lnTo>
                    <a:pt x="187756" y="108077"/>
                  </a:lnTo>
                  <a:lnTo>
                    <a:pt x="190715" y="113118"/>
                  </a:lnTo>
                  <a:lnTo>
                    <a:pt x="193014" y="107632"/>
                  </a:lnTo>
                  <a:lnTo>
                    <a:pt x="196481" y="98602"/>
                  </a:lnTo>
                  <a:lnTo>
                    <a:pt x="196913" y="97282"/>
                  </a:lnTo>
                  <a:lnTo>
                    <a:pt x="197942" y="94348"/>
                  </a:lnTo>
                  <a:close/>
                </a:path>
                <a:path w="360045" h="1233170">
                  <a:moveTo>
                    <a:pt x="202526" y="52209"/>
                  </a:moveTo>
                  <a:lnTo>
                    <a:pt x="201168" y="44894"/>
                  </a:lnTo>
                  <a:lnTo>
                    <a:pt x="198158" y="38087"/>
                  </a:lnTo>
                  <a:lnTo>
                    <a:pt x="192798" y="32372"/>
                  </a:lnTo>
                  <a:lnTo>
                    <a:pt x="191439" y="34569"/>
                  </a:lnTo>
                  <a:lnTo>
                    <a:pt x="189928" y="36563"/>
                  </a:lnTo>
                  <a:lnTo>
                    <a:pt x="188595" y="38684"/>
                  </a:lnTo>
                  <a:lnTo>
                    <a:pt x="192227" y="44145"/>
                  </a:lnTo>
                  <a:lnTo>
                    <a:pt x="195605" y="49682"/>
                  </a:lnTo>
                  <a:lnTo>
                    <a:pt x="199529" y="56692"/>
                  </a:lnTo>
                  <a:lnTo>
                    <a:pt x="202526" y="52209"/>
                  </a:lnTo>
                  <a:close/>
                </a:path>
                <a:path w="360045" h="1233170">
                  <a:moveTo>
                    <a:pt x="203339" y="68668"/>
                  </a:moveTo>
                  <a:lnTo>
                    <a:pt x="199224" y="61455"/>
                  </a:lnTo>
                  <a:lnTo>
                    <a:pt x="195897" y="66255"/>
                  </a:lnTo>
                  <a:lnTo>
                    <a:pt x="192493" y="70827"/>
                  </a:lnTo>
                  <a:lnTo>
                    <a:pt x="189064" y="75349"/>
                  </a:lnTo>
                  <a:lnTo>
                    <a:pt x="192087" y="79844"/>
                  </a:lnTo>
                  <a:lnTo>
                    <a:pt x="195021" y="84455"/>
                  </a:lnTo>
                  <a:lnTo>
                    <a:pt x="197764" y="89141"/>
                  </a:lnTo>
                  <a:lnTo>
                    <a:pt x="200367" y="85966"/>
                  </a:lnTo>
                  <a:lnTo>
                    <a:pt x="201650" y="80784"/>
                  </a:lnTo>
                  <a:lnTo>
                    <a:pt x="202857" y="74815"/>
                  </a:lnTo>
                  <a:lnTo>
                    <a:pt x="203339" y="68668"/>
                  </a:lnTo>
                  <a:close/>
                </a:path>
                <a:path w="360045" h="1233170">
                  <a:moveTo>
                    <a:pt x="203504" y="61214"/>
                  </a:moveTo>
                  <a:lnTo>
                    <a:pt x="203454" y="58521"/>
                  </a:lnTo>
                  <a:lnTo>
                    <a:pt x="203111" y="55892"/>
                  </a:lnTo>
                  <a:lnTo>
                    <a:pt x="200812" y="59194"/>
                  </a:lnTo>
                  <a:lnTo>
                    <a:pt x="203504" y="63906"/>
                  </a:lnTo>
                  <a:lnTo>
                    <a:pt x="203504" y="61214"/>
                  </a:lnTo>
                  <a:close/>
                </a:path>
                <a:path w="360045" h="1233170">
                  <a:moveTo>
                    <a:pt x="255282" y="217220"/>
                  </a:moveTo>
                  <a:lnTo>
                    <a:pt x="250545" y="212293"/>
                  </a:lnTo>
                  <a:lnTo>
                    <a:pt x="248183" y="209727"/>
                  </a:lnTo>
                  <a:lnTo>
                    <a:pt x="246494" y="212293"/>
                  </a:lnTo>
                  <a:lnTo>
                    <a:pt x="243192" y="217614"/>
                  </a:lnTo>
                  <a:lnTo>
                    <a:pt x="245630" y="220027"/>
                  </a:lnTo>
                  <a:lnTo>
                    <a:pt x="248018" y="222326"/>
                  </a:lnTo>
                  <a:lnTo>
                    <a:pt x="250545" y="224663"/>
                  </a:lnTo>
                  <a:lnTo>
                    <a:pt x="252069" y="222135"/>
                  </a:lnTo>
                  <a:lnTo>
                    <a:pt x="253733" y="219646"/>
                  </a:lnTo>
                  <a:lnTo>
                    <a:pt x="255282" y="217220"/>
                  </a:lnTo>
                  <a:close/>
                </a:path>
                <a:path w="360045" h="1233170">
                  <a:moveTo>
                    <a:pt x="255384" y="262064"/>
                  </a:moveTo>
                  <a:lnTo>
                    <a:pt x="254736" y="261404"/>
                  </a:lnTo>
                  <a:lnTo>
                    <a:pt x="254050" y="260515"/>
                  </a:lnTo>
                  <a:lnTo>
                    <a:pt x="253809" y="259740"/>
                  </a:lnTo>
                  <a:lnTo>
                    <a:pt x="253809" y="262267"/>
                  </a:lnTo>
                  <a:lnTo>
                    <a:pt x="254330" y="262178"/>
                  </a:lnTo>
                  <a:lnTo>
                    <a:pt x="254736" y="262178"/>
                  </a:lnTo>
                  <a:lnTo>
                    <a:pt x="255384" y="262064"/>
                  </a:lnTo>
                  <a:close/>
                </a:path>
                <a:path w="360045" h="1233170">
                  <a:moveTo>
                    <a:pt x="258800" y="233997"/>
                  </a:moveTo>
                  <a:lnTo>
                    <a:pt x="255892" y="231622"/>
                  </a:lnTo>
                  <a:lnTo>
                    <a:pt x="253390" y="229400"/>
                  </a:lnTo>
                  <a:lnTo>
                    <a:pt x="250913" y="227088"/>
                  </a:lnTo>
                  <a:lnTo>
                    <a:pt x="249123" y="229831"/>
                  </a:lnTo>
                  <a:lnTo>
                    <a:pt x="247459" y="232638"/>
                  </a:lnTo>
                  <a:lnTo>
                    <a:pt x="245910" y="235445"/>
                  </a:lnTo>
                  <a:lnTo>
                    <a:pt x="248183" y="237109"/>
                  </a:lnTo>
                  <a:lnTo>
                    <a:pt x="254876" y="241490"/>
                  </a:lnTo>
                  <a:lnTo>
                    <a:pt x="255993" y="239052"/>
                  </a:lnTo>
                  <a:lnTo>
                    <a:pt x="257314" y="236537"/>
                  </a:lnTo>
                  <a:lnTo>
                    <a:pt x="258800" y="233997"/>
                  </a:lnTo>
                  <a:close/>
                </a:path>
                <a:path w="360045" h="1233170">
                  <a:moveTo>
                    <a:pt x="260464" y="259651"/>
                  </a:moveTo>
                  <a:lnTo>
                    <a:pt x="260375" y="258406"/>
                  </a:lnTo>
                  <a:lnTo>
                    <a:pt x="259346" y="257314"/>
                  </a:lnTo>
                  <a:lnTo>
                    <a:pt x="258140" y="257073"/>
                  </a:lnTo>
                  <a:lnTo>
                    <a:pt x="256832" y="256806"/>
                  </a:lnTo>
                  <a:lnTo>
                    <a:pt x="255892" y="257441"/>
                  </a:lnTo>
                  <a:lnTo>
                    <a:pt x="255892" y="259765"/>
                  </a:lnTo>
                  <a:lnTo>
                    <a:pt x="256832" y="261023"/>
                  </a:lnTo>
                  <a:lnTo>
                    <a:pt x="258140" y="261302"/>
                  </a:lnTo>
                  <a:lnTo>
                    <a:pt x="259346" y="261493"/>
                  </a:lnTo>
                  <a:lnTo>
                    <a:pt x="260375" y="260858"/>
                  </a:lnTo>
                  <a:lnTo>
                    <a:pt x="260464" y="259651"/>
                  </a:lnTo>
                  <a:close/>
                </a:path>
                <a:path w="360045" h="1233170">
                  <a:moveTo>
                    <a:pt x="262242" y="255689"/>
                  </a:moveTo>
                  <a:lnTo>
                    <a:pt x="260375" y="255816"/>
                  </a:lnTo>
                  <a:lnTo>
                    <a:pt x="261645" y="257124"/>
                  </a:lnTo>
                  <a:lnTo>
                    <a:pt x="262242" y="255689"/>
                  </a:lnTo>
                  <a:close/>
                </a:path>
                <a:path w="360045" h="1233170">
                  <a:moveTo>
                    <a:pt x="263525" y="261835"/>
                  </a:moveTo>
                  <a:lnTo>
                    <a:pt x="263283" y="261645"/>
                  </a:lnTo>
                  <a:lnTo>
                    <a:pt x="262966" y="261188"/>
                  </a:lnTo>
                  <a:lnTo>
                    <a:pt x="262724" y="260896"/>
                  </a:lnTo>
                  <a:lnTo>
                    <a:pt x="262318" y="261835"/>
                  </a:lnTo>
                  <a:lnTo>
                    <a:pt x="263525" y="261835"/>
                  </a:lnTo>
                  <a:close/>
                </a:path>
                <a:path w="360045" h="1233170">
                  <a:moveTo>
                    <a:pt x="263944" y="225221"/>
                  </a:moveTo>
                  <a:lnTo>
                    <a:pt x="261315" y="222986"/>
                  </a:lnTo>
                  <a:lnTo>
                    <a:pt x="256463" y="218351"/>
                  </a:lnTo>
                  <a:lnTo>
                    <a:pt x="254736" y="220764"/>
                  </a:lnTo>
                  <a:lnTo>
                    <a:pt x="253199" y="223266"/>
                  </a:lnTo>
                  <a:lnTo>
                    <a:pt x="251688" y="225742"/>
                  </a:lnTo>
                  <a:lnTo>
                    <a:pt x="256768" y="230212"/>
                  </a:lnTo>
                  <a:lnTo>
                    <a:pt x="259549" y="232600"/>
                  </a:lnTo>
                  <a:lnTo>
                    <a:pt x="259943" y="231749"/>
                  </a:lnTo>
                  <a:lnTo>
                    <a:pt x="257797" y="229285"/>
                  </a:lnTo>
                  <a:lnTo>
                    <a:pt x="256832" y="227914"/>
                  </a:lnTo>
                  <a:lnTo>
                    <a:pt x="258343" y="227533"/>
                  </a:lnTo>
                  <a:lnTo>
                    <a:pt x="259943" y="227088"/>
                  </a:lnTo>
                  <a:lnTo>
                    <a:pt x="262724" y="226936"/>
                  </a:lnTo>
                  <a:lnTo>
                    <a:pt x="263944" y="225221"/>
                  </a:lnTo>
                  <a:close/>
                </a:path>
                <a:path w="360045" h="1233170">
                  <a:moveTo>
                    <a:pt x="266331" y="242404"/>
                  </a:moveTo>
                  <a:lnTo>
                    <a:pt x="264566" y="240677"/>
                  </a:lnTo>
                  <a:lnTo>
                    <a:pt x="263715" y="239725"/>
                  </a:lnTo>
                  <a:lnTo>
                    <a:pt x="264960" y="239191"/>
                  </a:lnTo>
                  <a:lnTo>
                    <a:pt x="259943" y="234988"/>
                  </a:lnTo>
                  <a:lnTo>
                    <a:pt x="258610" y="237515"/>
                  </a:lnTo>
                  <a:lnTo>
                    <a:pt x="257378" y="239953"/>
                  </a:lnTo>
                  <a:lnTo>
                    <a:pt x="256260" y="242328"/>
                  </a:lnTo>
                  <a:lnTo>
                    <a:pt x="258940" y="244005"/>
                  </a:lnTo>
                  <a:lnTo>
                    <a:pt x="260896" y="243509"/>
                  </a:lnTo>
                  <a:lnTo>
                    <a:pt x="263448" y="243039"/>
                  </a:lnTo>
                  <a:lnTo>
                    <a:pt x="266166" y="242836"/>
                  </a:lnTo>
                  <a:lnTo>
                    <a:pt x="266331" y="242404"/>
                  </a:lnTo>
                  <a:close/>
                </a:path>
                <a:path w="360045" h="1233170">
                  <a:moveTo>
                    <a:pt x="268973" y="257860"/>
                  </a:moveTo>
                  <a:lnTo>
                    <a:pt x="267970" y="256667"/>
                  </a:lnTo>
                  <a:lnTo>
                    <a:pt x="266560" y="256400"/>
                  </a:lnTo>
                  <a:lnTo>
                    <a:pt x="265137" y="256209"/>
                  </a:lnTo>
                  <a:lnTo>
                    <a:pt x="264020" y="256984"/>
                  </a:lnTo>
                  <a:lnTo>
                    <a:pt x="264020" y="259638"/>
                  </a:lnTo>
                  <a:lnTo>
                    <a:pt x="265137" y="260858"/>
                  </a:lnTo>
                  <a:lnTo>
                    <a:pt x="266560" y="261150"/>
                  </a:lnTo>
                  <a:lnTo>
                    <a:pt x="267970" y="261353"/>
                  </a:lnTo>
                  <a:lnTo>
                    <a:pt x="268973" y="260515"/>
                  </a:lnTo>
                  <a:lnTo>
                    <a:pt x="268973" y="257860"/>
                  </a:lnTo>
                  <a:close/>
                </a:path>
                <a:path w="360045" h="1233170">
                  <a:moveTo>
                    <a:pt x="271170" y="255320"/>
                  </a:moveTo>
                  <a:lnTo>
                    <a:pt x="269100" y="255371"/>
                  </a:lnTo>
                  <a:lnTo>
                    <a:pt x="270497" y="256743"/>
                  </a:lnTo>
                  <a:lnTo>
                    <a:pt x="271170" y="255320"/>
                  </a:lnTo>
                  <a:close/>
                </a:path>
                <a:path w="360045" h="1233170">
                  <a:moveTo>
                    <a:pt x="272072" y="246684"/>
                  </a:moveTo>
                  <a:lnTo>
                    <a:pt x="271170" y="246062"/>
                  </a:lnTo>
                  <a:lnTo>
                    <a:pt x="270141" y="245516"/>
                  </a:lnTo>
                  <a:lnTo>
                    <a:pt x="269417" y="244881"/>
                  </a:lnTo>
                  <a:lnTo>
                    <a:pt x="265264" y="244754"/>
                  </a:lnTo>
                  <a:lnTo>
                    <a:pt x="261150" y="245313"/>
                  </a:lnTo>
                  <a:lnTo>
                    <a:pt x="257378" y="246583"/>
                  </a:lnTo>
                  <a:lnTo>
                    <a:pt x="262051" y="246532"/>
                  </a:lnTo>
                  <a:lnTo>
                    <a:pt x="267004" y="246583"/>
                  </a:lnTo>
                  <a:lnTo>
                    <a:pt x="272072" y="246684"/>
                  </a:lnTo>
                  <a:close/>
                </a:path>
                <a:path w="360045" h="1233170">
                  <a:moveTo>
                    <a:pt x="272516" y="262064"/>
                  </a:moveTo>
                  <a:lnTo>
                    <a:pt x="271170" y="260604"/>
                  </a:lnTo>
                  <a:lnTo>
                    <a:pt x="270637" y="261937"/>
                  </a:lnTo>
                  <a:lnTo>
                    <a:pt x="272516" y="262064"/>
                  </a:lnTo>
                  <a:close/>
                </a:path>
                <a:path w="360045" h="1233170">
                  <a:moveTo>
                    <a:pt x="278206" y="257441"/>
                  </a:moveTo>
                  <a:lnTo>
                    <a:pt x="276936" y="256171"/>
                  </a:lnTo>
                  <a:lnTo>
                    <a:pt x="275488" y="255981"/>
                  </a:lnTo>
                  <a:lnTo>
                    <a:pt x="273951" y="255816"/>
                  </a:lnTo>
                  <a:lnTo>
                    <a:pt x="272681" y="256730"/>
                  </a:lnTo>
                  <a:lnTo>
                    <a:pt x="272681" y="258140"/>
                  </a:lnTo>
                  <a:lnTo>
                    <a:pt x="272707" y="259537"/>
                  </a:lnTo>
                  <a:lnTo>
                    <a:pt x="273951" y="260858"/>
                  </a:lnTo>
                  <a:lnTo>
                    <a:pt x="275488" y="261073"/>
                  </a:lnTo>
                  <a:lnTo>
                    <a:pt x="276936" y="261302"/>
                  </a:lnTo>
                  <a:lnTo>
                    <a:pt x="278206" y="260337"/>
                  </a:lnTo>
                  <a:lnTo>
                    <a:pt x="278206" y="257441"/>
                  </a:lnTo>
                  <a:close/>
                </a:path>
                <a:path w="360045" h="1233170">
                  <a:moveTo>
                    <a:pt x="280784" y="255257"/>
                  </a:moveTo>
                  <a:lnTo>
                    <a:pt x="278663" y="255257"/>
                  </a:lnTo>
                  <a:lnTo>
                    <a:pt x="279831" y="256667"/>
                  </a:lnTo>
                  <a:lnTo>
                    <a:pt x="280784" y="255257"/>
                  </a:lnTo>
                  <a:close/>
                </a:path>
                <a:path w="360045" h="1233170">
                  <a:moveTo>
                    <a:pt x="281406" y="262331"/>
                  </a:moveTo>
                  <a:lnTo>
                    <a:pt x="280111" y="260858"/>
                  </a:lnTo>
                  <a:lnTo>
                    <a:pt x="279209" y="262280"/>
                  </a:lnTo>
                  <a:lnTo>
                    <a:pt x="281406" y="262331"/>
                  </a:lnTo>
                  <a:close/>
                </a:path>
                <a:path w="360045" h="1233170">
                  <a:moveTo>
                    <a:pt x="281774" y="225958"/>
                  </a:moveTo>
                  <a:lnTo>
                    <a:pt x="275323" y="220052"/>
                  </a:lnTo>
                  <a:lnTo>
                    <a:pt x="267195" y="215938"/>
                  </a:lnTo>
                  <a:lnTo>
                    <a:pt x="259168" y="215176"/>
                  </a:lnTo>
                  <a:lnTo>
                    <a:pt x="261442" y="219646"/>
                  </a:lnTo>
                  <a:lnTo>
                    <a:pt x="264858" y="223862"/>
                  </a:lnTo>
                  <a:lnTo>
                    <a:pt x="269265" y="227215"/>
                  </a:lnTo>
                  <a:lnTo>
                    <a:pt x="271170" y="227482"/>
                  </a:lnTo>
                  <a:lnTo>
                    <a:pt x="273189" y="227914"/>
                  </a:lnTo>
                  <a:lnTo>
                    <a:pt x="275323" y="228587"/>
                  </a:lnTo>
                  <a:lnTo>
                    <a:pt x="274243" y="226085"/>
                  </a:lnTo>
                  <a:lnTo>
                    <a:pt x="273824" y="224751"/>
                  </a:lnTo>
                  <a:lnTo>
                    <a:pt x="277939" y="224751"/>
                  </a:lnTo>
                  <a:lnTo>
                    <a:pt x="281774" y="225958"/>
                  </a:lnTo>
                  <a:close/>
                </a:path>
                <a:path w="360045" h="1233170">
                  <a:moveTo>
                    <a:pt x="283667" y="238975"/>
                  </a:moveTo>
                  <a:lnTo>
                    <a:pt x="280987" y="236740"/>
                  </a:lnTo>
                  <a:lnTo>
                    <a:pt x="278676" y="234124"/>
                  </a:lnTo>
                  <a:lnTo>
                    <a:pt x="276860" y="231241"/>
                  </a:lnTo>
                  <a:lnTo>
                    <a:pt x="271500" y="229260"/>
                  </a:lnTo>
                  <a:lnTo>
                    <a:pt x="265709" y="228434"/>
                  </a:lnTo>
                  <a:lnTo>
                    <a:pt x="260375" y="229260"/>
                  </a:lnTo>
                  <a:lnTo>
                    <a:pt x="263588" y="232829"/>
                  </a:lnTo>
                  <a:lnTo>
                    <a:pt x="267970" y="235788"/>
                  </a:lnTo>
                  <a:lnTo>
                    <a:pt x="272821" y="237845"/>
                  </a:lnTo>
                  <a:lnTo>
                    <a:pt x="275717" y="237782"/>
                  </a:lnTo>
                  <a:lnTo>
                    <a:pt x="279501" y="237934"/>
                  </a:lnTo>
                  <a:lnTo>
                    <a:pt x="283667" y="238975"/>
                  </a:lnTo>
                  <a:close/>
                </a:path>
                <a:path w="360045" h="1233170">
                  <a:moveTo>
                    <a:pt x="287947" y="257517"/>
                  </a:moveTo>
                  <a:lnTo>
                    <a:pt x="286550" y="256298"/>
                  </a:lnTo>
                  <a:lnTo>
                    <a:pt x="284886" y="256171"/>
                  </a:lnTo>
                  <a:lnTo>
                    <a:pt x="283184" y="256006"/>
                  </a:lnTo>
                  <a:lnTo>
                    <a:pt x="281940" y="256984"/>
                  </a:lnTo>
                  <a:lnTo>
                    <a:pt x="281940" y="260108"/>
                  </a:lnTo>
                  <a:lnTo>
                    <a:pt x="283184" y="261467"/>
                  </a:lnTo>
                  <a:lnTo>
                    <a:pt x="284886" y="261683"/>
                  </a:lnTo>
                  <a:lnTo>
                    <a:pt x="286550" y="261835"/>
                  </a:lnTo>
                  <a:lnTo>
                    <a:pt x="287947" y="260654"/>
                  </a:lnTo>
                  <a:lnTo>
                    <a:pt x="287947" y="257517"/>
                  </a:lnTo>
                  <a:close/>
                </a:path>
                <a:path w="360045" h="1233170">
                  <a:moveTo>
                    <a:pt x="290880" y="229946"/>
                  </a:moveTo>
                  <a:lnTo>
                    <a:pt x="289712" y="227482"/>
                  </a:lnTo>
                  <a:lnTo>
                    <a:pt x="288836" y="224866"/>
                  </a:lnTo>
                  <a:lnTo>
                    <a:pt x="288163" y="222135"/>
                  </a:lnTo>
                  <a:lnTo>
                    <a:pt x="286473" y="221348"/>
                  </a:lnTo>
                  <a:lnTo>
                    <a:pt x="285178" y="220827"/>
                  </a:lnTo>
                  <a:lnTo>
                    <a:pt x="284213" y="220510"/>
                  </a:lnTo>
                  <a:lnTo>
                    <a:pt x="284822" y="223100"/>
                  </a:lnTo>
                  <a:lnTo>
                    <a:pt x="285775" y="225590"/>
                  </a:lnTo>
                  <a:lnTo>
                    <a:pt x="287007" y="227914"/>
                  </a:lnTo>
                  <a:lnTo>
                    <a:pt x="288302" y="228473"/>
                  </a:lnTo>
                  <a:lnTo>
                    <a:pt x="289598" y="229146"/>
                  </a:lnTo>
                  <a:lnTo>
                    <a:pt x="290880" y="229946"/>
                  </a:lnTo>
                  <a:close/>
                </a:path>
                <a:path w="360045" h="1233170">
                  <a:moveTo>
                    <a:pt x="291134" y="255257"/>
                  </a:moveTo>
                  <a:lnTo>
                    <a:pt x="290182" y="255320"/>
                  </a:lnTo>
                  <a:lnTo>
                    <a:pt x="289166" y="255320"/>
                  </a:lnTo>
                  <a:lnTo>
                    <a:pt x="288163" y="255257"/>
                  </a:lnTo>
                  <a:lnTo>
                    <a:pt x="288937" y="255816"/>
                  </a:lnTo>
                  <a:lnTo>
                    <a:pt x="289420" y="256628"/>
                  </a:lnTo>
                  <a:lnTo>
                    <a:pt x="289890" y="257441"/>
                  </a:lnTo>
                  <a:lnTo>
                    <a:pt x="290055" y="256628"/>
                  </a:lnTo>
                  <a:lnTo>
                    <a:pt x="290461" y="255892"/>
                  </a:lnTo>
                  <a:lnTo>
                    <a:pt x="291134" y="255257"/>
                  </a:lnTo>
                  <a:close/>
                </a:path>
                <a:path w="360045" h="1233170">
                  <a:moveTo>
                    <a:pt x="291693" y="262686"/>
                  </a:moveTo>
                  <a:lnTo>
                    <a:pt x="291071" y="262102"/>
                  </a:lnTo>
                  <a:lnTo>
                    <a:pt x="290461" y="261188"/>
                  </a:lnTo>
                  <a:lnTo>
                    <a:pt x="290182" y="260362"/>
                  </a:lnTo>
                  <a:lnTo>
                    <a:pt x="289890" y="261302"/>
                  </a:lnTo>
                  <a:lnTo>
                    <a:pt x="288937" y="262623"/>
                  </a:lnTo>
                  <a:lnTo>
                    <a:pt x="290766" y="262623"/>
                  </a:lnTo>
                  <a:lnTo>
                    <a:pt x="291693" y="262686"/>
                  </a:lnTo>
                  <a:close/>
                </a:path>
                <a:path w="360045" h="1233170">
                  <a:moveTo>
                    <a:pt x="296341" y="246964"/>
                  </a:moveTo>
                  <a:lnTo>
                    <a:pt x="289763" y="243255"/>
                  </a:lnTo>
                  <a:lnTo>
                    <a:pt x="282409" y="240817"/>
                  </a:lnTo>
                  <a:lnTo>
                    <a:pt x="274777" y="239852"/>
                  </a:lnTo>
                  <a:lnTo>
                    <a:pt x="267385" y="240588"/>
                  </a:lnTo>
                  <a:lnTo>
                    <a:pt x="288429" y="246900"/>
                  </a:lnTo>
                  <a:lnTo>
                    <a:pt x="294487" y="247027"/>
                  </a:lnTo>
                  <a:lnTo>
                    <a:pt x="296341" y="246964"/>
                  </a:lnTo>
                  <a:close/>
                </a:path>
                <a:path w="360045" h="1233170">
                  <a:moveTo>
                    <a:pt x="298551" y="257314"/>
                  </a:moveTo>
                  <a:lnTo>
                    <a:pt x="297129" y="256006"/>
                  </a:lnTo>
                  <a:lnTo>
                    <a:pt x="295351" y="255943"/>
                  </a:lnTo>
                  <a:lnTo>
                    <a:pt x="293624" y="255816"/>
                  </a:lnTo>
                  <a:lnTo>
                    <a:pt x="292163" y="257022"/>
                  </a:lnTo>
                  <a:lnTo>
                    <a:pt x="292163" y="260337"/>
                  </a:lnTo>
                  <a:lnTo>
                    <a:pt x="293471" y="261835"/>
                  </a:lnTo>
                  <a:lnTo>
                    <a:pt x="295351" y="261924"/>
                  </a:lnTo>
                  <a:lnTo>
                    <a:pt x="297129" y="261937"/>
                  </a:lnTo>
                  <a:lnTo>
                    <a:pt x="298551" y="260654"/>
                  </a:lnTo>
                  <a:lnTo>
                    <a:pt x="298551" y="257314"/>
                  </a:lnTo>
                  <a:close/>
                </a:path>
                <a:path w="360045" h="1233170">
                  <a:moveTo>
                    <a:pt x="301371" y="216039"/>
                  </a:moveTo>
                  <a:lnTo>
                    <a:pt x="300431" y="214668"/>
                  </a:lnTo>
                  <a:lnTo>
                    <a:pt x="299339" y="213436"/>
                  </a:lnTo>
                  <a:lnTo>
                    <a:pt x="298157" y="212293"/>
                  </a:lnTo>
                  <a:lnTo>
                    <a:pt x="297853" y="213817"/>
                  </a:lnTo>
                  <a:lnTo>
                    <a:pt x="297649" y="215379"/>
                  </a:lnTo>
                  <a:lnTo>
                    <a:pt x="297408" y="217004"/>
                  </a:lnTo>
                  <a:lnTo>
                    <a:pt x="298475" y="218084"/>
                  </a:lnTo>
                  <a:lnTo>
                    <a:pt x="299466" y="219532"/>
                  </a:lnTo>
                  <a:lnTo>
                    <a:pt x="300456" y="221043"/>
                  </a:lnTo>
                  <a:lnTo>
                    <a:pt x="300774" y="219379"/>
                  </a:lnTo>
                  <a:lnTo>
                    <a:pt x="300964" y="217703"/>
                  </a:lnTo>
                  <a:lnTo>
                    <a:pt x="301371" y="216039"/>
                  </a:lnTo>
                  <a:close/>
                </a:path>
                <a:path w="360045" h="1233170">
                  <a:moveTo>
                    <a:pt x="302209" y="255320"/>
                  </a:moveTo>
                  <a:lnTo>
                    <a:pt x="299085" y="255320"/>
                  </a:lnTo>
                  <a:lnTo>
                    <a:pt x="299935" y="256006"/>
                  </a:lnTo>
                  <a:lnTo>
                    <a:pt x="300558" y="256895"/>
                  </a:lnTo>
                  <a:lnTo>
                    <a:pt x="300774" y="257937"/>
                  </a:lnTo>
                  <a:lnTo>
                    <a:pt x="300964" y="256895"/>
                  </a:lnTo>
                  <a:lnTo>
                    <a:pt x="301421" y="256095"/>
                  </a:lnTo>
                  <a:lnTo>
                    <a:pt x="302209" y="255320"/>
                  </a:lnTo>
                  <a:close/>
                </a:path>
                <a:path w="360045" h="1233170">
                  <a:moveTo>
                    <a:pt x="302437" y="262890"/>
                  </a:moveTo>
                  <a:lnTo>
                    <a:pt x="301612" y="262102"/>
                  </a:lnTo>
                  <a:lnTo>
                    <a:pt x="301066" y="261073"/>
                  </a:lnTo>
                  <a:lnTo>
                    <a:pt x="300774" y="259994"/>
                  </a:lnTo>
                  <a:lnTo>
                    <a:pt x="300583" y="261150"/>
                  </a:lnTo>
                  <a:lnTo>
                    <a:pt x="300088" y="262102"/>
                  </a:lnTo>
                  <a:lnTo>
                    <a:pt x="299161" y="262801"/>
                  </a:lnTo>
                  <a:lnTo>
                    <a:pt x="302437" y="262890"/>
                  </a:lnTo>
                  <a:close/>
                </a:path>
                <a:path w="360045" h="1233170">
                  <a:moveTo>
                    <a:pt x="302577" y="240931"/>
                  </a:moveTo>
                  <a:lnTo>
                    <a:pt x="300964" y="236296"/>
                  </a:lnTo>
                  <a:lnTo>
                    <a:pt x="300139" y="231444"/>
                  </a:lnTo>
                  <a:lnTo>
                    <a:pt x="300139" y="226580"/>
                  </a:lnTo>
                  <a:lnTo>
                    <a:pt x="300202" y="224497"/>
                  </a:lnTo>
                  <a:lnTo>
                    <a:pt x="297408" y="219621"/>
                  </a:lnTo>
                  <a:lnTo>
                    <a:pt x="293649" y="215315"/>
                  </a:lnTo>
                  <a:lnTo>
                    <a:pt x="289344" y="212293"/>
                  </a:lnTo>
                  <a:lnTo>
                    <a:pt x="288937" y="219011"/>
                  </a:lnTo>
                  <a:lnTo>
                    <a:pt x="291007" y="226187"/>
                  </a:lnTo>
                  <a:lnTo>
                    <a:pt x="294487" y="232384"/>
                  </a:lnTo>
                  <a:lnTo>
                    <a:pt x="297649" y="234886"/>
                  </a:lnTo>
                  <a:lnTo>
                    <a:pt x="300431" y="237782"/>
                  </a:lnTo>
                  <a:lnTo>
                    <a:pt x="302577" y="240931"/>
                  </a:lnTo>
                  <a:close/>
                </a:path>
                <a:path w="360045" h="1233170">
                  <a:moveTo>
                    <a:pt x="303377" y="246291"/>
                  </a:moveTo>
                  <a:lnTo>
                    <a:pt x="298729" y="239407"/>
                  </a:lnTo>
                  <a:lnTo>
                    <a:pt x="292404" y="233527"/>
                  </a:lnTo>
                  <a:lnTo>
                    <a:pt x="284924" y="229184"/>
                  </a:lnTo>
                  <a:lnTo>
                    <a:pt x="276860" y="226885"/>
                  </a:lnTo>
                  <a:lnTo>
                    <a:pt x="281393" y="233819"/>
                  </a:lnTo>
                  <a:lnTo>
                    <a:pt x="287756" y="239636"/>
                  </a:lnTo>
                  <a:lnTo>
                    <a:pt x="295300" y="243941"/>
                  </a:lnTo>
                  <a:lnTo>
                    <a:pt x="303377" y="246291"/>
                  </a:lnTo>
                  <a:close/>
                </a:path>
                <a:path w="360045" h="1233170">
                  <a:moveTo>
                    <a:pt x="305485" y="205790"/>
                  </a:moveTo>
                  <a:lnTo>
                    <a:pt x="303352" y="205384"/>
                  </a:lnTo>
                  <a:lnTo>
                    <a:pt x="301739" y="203581"/>
                  </a:lnTo>
                  <a:lnTo>
                    <a:pt x="301739" y="199936"/>
                  </a:lnTo>
                  <a:lnTo>
                    <a:pt x="302437" y="198755"/>
                  </a:lnTo>
                  <a:lnTo>
                    <a:pt x="303542" y="197942"/>
                  </a:lnTo>
                  <a:lnTo>
                    <a:pt x="302209" y="197065"/>
                  </a:lnTo>
                  <a:lnTo>
                    <a:pt x="301371" y="195541"/>
                  </a:lnTo>
                  <a:lnTo>
                    <a:pt x="301371" y="192455"/>
                  </a:lnTo>
                  <a:lnTo>
                    <a:pt x="302107" y="191008"/>
                  </a:lnTo>
                  <a:lnTo>
                    <a:pt x="303187" y="190119"/>
                  </a:lnTo>
                  <a:lnTo>
                    <a:pt x="301967" y="189230"/>
                  </a:lnTo>
                  <a:lnTo>
                    <a:pt x="301066" y="187655"/>
                  </a:lnTo>
                  <a:lnTo>
                    <a:pt x="301066" y="184238"/>
                  </a:lnTo>
                  <a:lnTo>
                    <a:pt x="301815" y="182765"/>
                  </a:lnTo>
                  <a:lnTo>
                    <a:pt x="302983" y="181813"/>
                  </a:lnTo>
                  <a:lnTo>
                    <a:pt x="301612" y="180708"/>
                  </a:lnTo>
                  <a:lnTo>
                    <a:pt x="300583" y="179044"/>
                  </a:lnTo>
                  <a:lnTo>
                    <a:pt x="300583" y="175488"/>
                  </a:lnTo>
                  <a:lnTo>
                    <a:pt x="301371" y="173926"/>
                  </a:lnTo>
                  <a:lnTo>
                    <a:pt x="302679" y="172834"/>
                  </a:lnTo>
                  <a:lnTo>
                    <a:pt x="301294" y="171805"/>
                  </a:lnTo>
                  <a:lnTo>
                    <a:pt x="300291" y="170014"/>
                  </a:lnTo>
                  <a:lnTo>
                    <a:pt x="300291" y="166179"/>
                  </a:lnTo>
                  <a:lnTo>
                    <a:pt x="301066" y="164477"/>
                  </a:lnTo>
                  <a:lnTo>
                    <a:pt x="302501" y="163410"/>
                  </a:lnTo>
                  <a:lnTo>
                    <a:pt x="300850" y="162204"/>
                  </a:lnTo>
                  <a:lnTo>
                    <a:pt x="299859" y="160375"/>
                  </a:lnTo>
                  <a:lnTo>
                    <a:pt x="299859" y="155613"/>
                  </a:lnTo>
                  <a:lnTo>
                    <a:pt x="301472" y="153365"/>
                  </a:lnTo>
                  <a:lnTo>
                    <a:pt x="303834" y="152387"/>
                  </a:lnTo>
                  <a:lnTo>
                    <a:pt x="301967" y="152336"/>
                  </a:lnTo>
                  <a:lnTo>
                    <a:pt x="300355" y="152184"/>
                  </a:lnTo>
                  <a:lnTo>
                    <a:pt x="299021" y="151853"/>
                  </a:lnTo>
                  <a:lnTo>
                    <a:pt x="302044" y="213817"/>
                  </a:lnTo>
                  <a:lnTo>
                    <a:pt x="303161" y="210426"/>
                  </a:lnTo>
                  <a:lnTo>
                    <a:pt x="304368" y="207759"/>
                  </a:lnTo>
                  <a:lnTo>
                    <a:pt x="305485" y="205790"/>
                  </a:lnTo>
                  <a:close/>
                </a:path>
                <a:path w="360045" h="1233170">
                  <a:moveTo>
                    <a:pt x="309219" y="200101"/>
                  </a:moveTo>
                  <a:lnTo>
                    <a:pt x="308190" y="199072"/>
                  </a:lnTo>
                  <a:lnTo>
                    <a:pt x="307301" y="198831"/>
                  </a:lnTo>
                  <a:lnTo>
                    <a:pt x="307047" y="198755"/>
                  </a:lnTo>
                  <a:lnTo>
                    <a:pt x="306425" y="198831"/>
                  </a:lnTo>
                  <a:lnTo>
                    <a:pt x="305727" y="198755"/>
                  </a:lnTo>
                  <a:lnTo>
                    <a:pt x="304457" y="199072"/>
                  </a:lnTo>
                  <a:lnTo>
                    <a:pt x="303593" y="200101"/>
                  </a:lnTo>
                  <a:lnTo>
                    <a:pt x="303593" y="202895"/>
                  </a:lnTo>
                  <a:lnTo>
                    <a:pt x="304939" y="204038"/>
                  </a:lnTo>
                  <a:lnTo>
                    <a:pt x="307911" y="204038"/>
                  </a:lnTo>
                  <a:lnTo>
                    <a:pt x="309219" y="202895"/>
                  </a:lnTo>
                  <a:lnTo>
                    <a:pt x="309219" y="200101"/>
                  </a:lnTo>
                  <a:close/>
                </a:path>
                <a:path w="360045" h="1233170">
                  <a:moveTo>
                    <a:pt x="309321" y="195541"/>
                  </a:moveTo>
                  <a:lnTo>
                    <a:pt x="309257" y="192455"/>
                  </a:lnTo>
                  <a:lnTo>
                    <a:pt x="308190" y="191249"/>
                  </a:lnTo>
                  <a:lnTo>
                    <a:pt x="306895" y="191071"/>
                  </a:lnTo>
                  <a:lnTo>
                    <a:pt x="305790" y="191071"/>
                  </a:lnTo>
                  <a:lnTo>
                    <a:pt x="304457" y="191249"/>
                  </a:lnTo>
                  <a:lnTo>
                    <a:pt x="303504" y="192455"/>
                  </a:lnTo>
                  <a:lnTo>
                    <a:pt x="303453" y="195541"/>
                  </a:lnTo>
                  <a:lnTo>
                    <a:pt x="304698" y="196786"/>
                  </a:lnTo>
                  <a:lnTo>
                    <a:pt x="307924" y="196786"/>
                  </a:lnTo>
                  <a:lnTo>
                    <a:pt x="309321" y="195541"/>
                  </a:lnTo>
                  <a:close/>
                </a:path>
                <a:path w="360045" h="1233170">
                  <a:moveTo>
                    <a:pt x="309511" y="187655"/>
                  </a:moveTo>
                  <a:lnTo>
                    <a:pt x="309460" y="184238"/>
                  </a:lnTo>
                  <a:lnTo>
                    <a:pt x="308470" y="183108"/>
                  </a:lnTo>
                  <a:lnTo>
                    <a:pt x="307187" y="182803"/>
                  </a:lnTo>
                  <a:lnTo>
                    <a:pt x="307047" y="182765"/>
                  </a:lnTo>
                  <a:lnTo>
                    <a:pt x="306425" y="182803"/>
                  </a:lnTo>
                  <a:lnTo>
                    <a:pt x="305638" y="182765"/>
                  </a:lnTo>
                  <a:lnTo>
                    <a:pt x="304165" y="183108"/>
                  </a:lnTo>
                  <a:lnTo>
                    <a:pt x="303237" y="184238"/>
                  </a:lnTo>
                  <a:lnTo>
                    <a:pt x="303199" y="187655"/>
                  </a:lnTo>
                  <a:lnTo>
                    <a:pt x="304698" y="189026"/>
                  </a:lnTo>
                  <a:lnTo>
                    <a:pt x="308140" y="189026"/>
                  </a:lnTo>
                  <a:lnTo>
                    <a:pt x="309511" y="187655"/>
                  </a:lnTo>
                  <a:close/>
                </a:path>
                <a:path w="360045" h="1233170">
                  <a:moveTo>
                    <a:pt x="309727" y="179044"/>
                  </a:moveTo>
                  <a:lnTo>
                    <a:pt x="309600" y="175488"/>
                  </a:lnTo>
                  <a:lnTo>
                    <a:pt x="308737" y="174358"/>
                  </a:lnTo>
                  <a:lnTo>
                    <a:pt x="307213" y="173964"/>
                  </a:lnTo>
                  <a:lnTo>
                    <a:pt x="305485" y="173964"/>
                  </a:lnTo>
                  <a:lnTo>
                    <a:pt x="304025" y="174358"/>
                  </a:lnTo>
                  <a:lnTo>
                    <a:pt x="302920" y="175653"/>
                  </a:lnTo>
                  <a:lnTo>
                    <a:pt x="302920" y="179044"/>
                  </a:lnTo>
                  <a:lnTo>
                    <a:pt x="304457" y="180568"/>
                  </a:lnTo>
                  <a:lnTo>
                    <a:pt x="308190" y="180568"/>
                  </a:lnTo>
                  <a:lnTo>
                    <a:pt x="309727" y="179044"/>
                  </a:lnTo>
                  <a:close/>
                </a:path>
                <a:path w="360045" h="1233170">
                  <a:moveTo>
                    <a:pt x="309981" y="166370"/>
                  </a:moveTo>
                  <a:lnTo>
                    <a:pt x="308762" y="164947"/>
                  </a:lnTo>
                  <a:lnTo>
                    <a:pt x="307682" y="164693"/>
                  </a:lnTo>
                  <a:lnTo>
                    <a:pt x="307263" y="164592"/>
                  </a:lnTo>
                  <a:lnTo>
                    <a:pt x="306959" y="164604"/>
                  </a:lnTo>
                  <a:lnTo>
                    <a:pt x="306666" y="164693"/>
                  </a:lnTo>
                  <a:lnTo>
                    <a:pt x="306031" y="164693"/>
                  </a:lnTo>
                  <a:lnTo>
                    <a:pt x="305727" y="164604"/>
                  </a:lnTo>
                  <a:lnTo>
                    <a:pt x="305485" y="164592"/>
                  </a:lnTo>
                  <a:lnTo>
                    <a:pt x="303923" y="164947"/>
                  </a:lnTo>
                  <a:lnTo>
                    <a:pt x="302679" y="166370"/>
                  </a:lnTo>
                  <a:lnTo>
                    <a:pt x="302679" y="170014"/>
                  </a:lnTo>
                  <a:lnTo>
                    <a:pt x="304330" y="171602"/>
                  </a:lnTo>
                  <a:lnTo>
                    <a:pt x="306717" y="171602"/>
                  </a:lnTo>
                  <a:lnTo>
                    <a:pt x="308533" y="171437"/>
                  </a:lnTo>
                  <a:lnTo>
                    <a:pt x="309880" y="170014"/>
                  </a:lnTo>
                  <a:lnTo>
                    <a:pt x="309981" y="166370"/>
                  </a:lnTo>
                  <a:close/>
                </a:path>
                <a:path w="360045" h="1233170">
                  <a:moveTo>
                    <a:pt x="310095" y="258864"/>
                  </a:moveTo>
                  <a:lnTo>
                    <a:pt x="309981" y="257124"/>
                  </a:lnTo>
                  <a:lnTo>
                    <a:pt x="308610" y="255816"/>
                  </a:lnTo>
                  <a:lnTo>
                    <a:pt x="304698" y="255816"/>
                  </a:lnTo>
                  <a:lnTo>
                    <a:pt x="303187" y="257124"/>
                  </a:lnTo>
                  <a:lnTo>
                    <a:pt x="303187" y="258953"/>
                  </a:lnTo>
                  <a:lnTo>
                    <a:pt x="303301" y="260654"/>
                  </a:lnTo>
                  <a:lnTo>
                    <a:pt x="304698" y="262267"/>
                  </a:lnTo>
                  <a:lnTo>
                    <a:pt x="306666" y="262267"/>
                  </a:lnTo>
                  <a:lnTo>
                    <a:pt x="308610" y="262178"/>
                  </a:lnTo>
                  <a:lnTo>
                    <a:pt x="310095" y="260654"/>
                  </a:lnTo>
                  <a:lnTo>
                    <a:pt x="310095" y="258864"/>
                  </a:lnTo>
                  <a:close/>
                </a:path>
                <a:path w="360045" h="1233170">
                  <a:moveTo>
                    <a:pt x="310159" y="156210"/>
                  </a:moveTo>
                  <a:lnTo>
                    <a:pt x="308470" y="154546"/>
                  </a:lnTo>
                  <a:lnTo>
                    <a:pt x="304266" y="154546"/>
                  </a:lnTo>
                  <a:lnTo>
                    <a:pt x="302577" y="156210"/>
                  </a:lnTo>
                  <a:lnTo>
                    <a:pt x="302577" y="160375"/>
                  </a:lnTo>
                  <a:lnTo>
                    <a:pt x="304266" y="162013"/>
                  </a:lnTo>
                  <a:lnTo>
                    <a:pt x="308470" y="162013"/>
                  </a:lnTo>
                  <a:lnTo>
                    <a:pt x="310159" y="160375"/>
                  </a:lnTo>
                  <a:lnTo>
                    <a:pt x="310159" y="156210"/>
                  </a:lnTo>
                  <a:close/>
                </a:path>
                <a:path w="360045" h="1233170">
                  <a:moveTo>
                    <a:pt x="311061" y="220484"/>
                  </a:moveTo>
                  <a:lnTo>
                    <a:pt x="309727" y="213817"/>
                  </a:lnTo>
                  <a:lnTo>
                    <a:pt x="306666" y="208483"/>
                  </a:lnTo>
                  <a:lnTo>
                    <a:pt x="303657" y="213817"/>
                  </a:lnTo>
                  <a:lnTo>
                    <a:pt x="302209" y="220484"/>
                  </a:lnTo>
                  <a:lnTo>
                    <a:pt x="302209" y="232752"/>
                  </a:lnTo>
                  <a:lnTo>
                    <a:pt x="303657" y="239458"/>
                  </a:lnTo>
                  <a:lnTo>
                    <a:pt x="306666" y="245071"/>
                  </a:lnTo>
                  <a:lnTo>
                    <a:pt x="309626" y="239458"/>
                  </a:lnTo>
                  <a:lnTo>
                    <a:pt x="311061" y="232752"/>
                  </a:lnTo>
                  <a:lnTo>
                    <a:pt x="311061" y="226580"/>
                  </a:lnTo>
                  <a:lnTo>
                    <a:pt x="311061" y="220484"/>
                  </a:lnTo>
                  <a:close/>
                </a:path>
                <a:path w="360045" h="1233170">
                  <a:moveTo>
                    <a:pt x="314058" y="262801"/>
                  </a:moveTo>
                  <a:lnTo>
                    <a:pt x="313207" y="262064"/>
                  </a:lnTo>
                  <a:lnTo>
                    <a:pt x="312737" y="261073"/>
                  </a:lnTo>
                  <a:lnTo>
                    <a:pt x="312534" y="259994"/>
                  </a:lnTo>
                  <a:lnTo>
                    <a:pt x="312191" y="261073"/>
                  </a:lnTo>
                  <a:lnTo>
                    <a:pt x="311645" y="262102"/>
                  </a:lnTo>
                  <a:lnTo>
                    <a:pt x="310934" y="262890"/>
                  </a:lnTo>
                  <a:lnTo>
                    <a:pt x="314058" y="262801"/>
                  </a:lnTo>
                  <a:close/>
                </a:path>
                <a:path w="360045" h="1233170">
                  <a:moveTo>
                    <a:pt x="314147" y="255320"/>
                  </a:moveTo>
                  <a:lnTo>
                    <a:pt x="313118" y="255371"/>
                  </a:lnTo>
                  <a:lnTo>
                    <a:pt x="312127" y="255320"/>
                  </a:lnTo>
                  <a:lnTo>
                    <a:pt x="311061" y="255320"/>
                  </a:lnTo>
                  <a:lnTo>
                    <a:pt x="311861" y="256095"/>
                  </a:lnTo>
                  <a:lnTo>
                    <a:pt x="312254" y="256895"/>
                  </a:lnTo>
                  <a:lnTo>
                    <a:pt x="312534" y="257937"/>
                  </a:lnTo>
                  <a:lnTo>
                    <a:pt x="312788" y="256857"/>
                  </a:lnTo>
                  <a:lnTo>
                    <a:pt x="313270" y="256006"/>
                  </a:lnTo>
                  <a:lnTo>
                    <a:pt x="314147" y="255320"/>
                  </a:lnTo>
                  <a:close/>
                </a:path>
                <a:path w="360045" h="1233170">
                  <a:moveTo>
                    <a:pt x="314147" y="151853"/>
                  </a:moveTo>
                  <a:lnTo>
                    <a:pt x="312674" y="152209"/>
                  </a:lnTo>
                  <a:lnTo>
                    <a:pt x="310946" y="152361"/>
                  </a:lnTo>
                  <a:lnTo>
                    <a:pt x="308940" y="152400"/>
                  </a:lnTo>
                  <a:lnTo>
                    <a:pt x="311188" y="153377"/>
                  </a:lnTo>
                  <a:lnTo>
                    <a:pt x="312788" y="155613"/>
                  </a:lnTo>
                  <a:lnTo>
                    <a:pt x="312788" y="160375"/>
                  </a:lnTo>
                  <a:lnTo>
                    <a:pt x="311797" y="162204"/>
                  </a:lnTo>
                  <a:lnTo>
                    <a:pt x="310235" y="163410"/>
                  </a:lnTo>
                  <a:lnTo>
                    <a:pt x="311556" y="164477"/>
                  </a:lnTo>
                  <a:lnTo>
                    <a:pt x="312432" y="166179"/>
                  </a:lnTo>
                  <a:lnTo>
                    <a:pt x="312432" y="170014"/>
                  </a:lnTo>
                  <a:lnTo>
                    <a:pt x="311492" y="171805"/>
                  </a:lnTo>
                  <a:lnTo>
                    <a:pt x="309981" y="172834"/>
                  </a:lnTo>
                  <a:lnTo>
                    <a:pt x="311340" y="173926"/>
                  </a:lnTo>
                  <a:lnTo>
                    <a:pt x="312127" y="175488"/>
                  </a:lnTo>
                  <a:lnTo>
                    <a:pt x="312127" y="179044"/>
                  </a:lnTo>
                  <a:lnTo>
                    <a:pt x="311124" y="180708"/>
                  </a:lnTo>
                  <a:lnTo>
                    <a:pt x="309727" y="181813"/>
                  </a:lnTo>
                  <a:lnTo>
                    <a:pt x="310934" y="182765"/>
                  </a:lnTo>
                  <a:lnTo>
                    <a:pt x="311645" y="184238"/>
                  </a:lnTo>
                  <a:lnTo>
                    <a:pt x="311645" y="187655"/>
                  </a:lnTo>
                  <a:lnTo>
                    <a:pt x="310819" y="189230"/>
                  </a:lnTo>
                  <a:lnTo>
                    <a:pt x="309384" y="190119"/>
                  </a:lnTo>
                  <a:lnTo>
                    <a:pt x="310642" y="191008"/>
                  </a:lnTo>
                  <a:lnTo>
                    <a:pt x="311340" y="192455"/>
                  </a:lnTo>
                  <a:lnTo>
                    <a:pt x="311340" y="195541"/>
                  </a:lnTo>
                  <a:lnTo>
                    <a:pt x="310527" y="197065"/>
                  </a:lnTo>
                  <a:lnTo>
                    <a:pt x="309219" y="197942"/>
                  </a:lnTo>
                  <a:lnTo>
                    <a:pt x="310235" y="198755"/>
                  </a:lnTo>
                  <a:lnTo>
                    <a:pt x="310934" y="199936"/>
                  </a:lnTo>
                  <a:lnTo>
                    <a:pt x="310883" y="203581"/>
                  </a:lnTo>
                  <a:lnTo>
                    <a:pt x="309448" y="205282"/>
                  </a:lnTo>
                  <a:lnTo>
                    <a:pt x="307492" y="205752"/>
                  </a:lnTo>
                  <a:lnTo>
                    <a:pt x="308787" y="207797"/>
                  </a:lnTo>
                  <a:lnTo>
                    <a:pt x="309930" y="210451"/>
                  </a:lnTo>
                  <a:lnTo>
                    <a:pt x="311061" y="213817"/>
                  </a:lnTo>
                  <a:lnTo>
                    <a:pt x="314147" y="151853"/>
                  </a:lnTo>
                  <a:close/>
                </a:path>
                <a:path w="360045" h="1233170">
                  <a:moveTo>
                    <a:pt x="318985" y="126784"/>
                  </a:moveTo>
                  <a:lnTo>
                    <a:pt x="313563" y="121424"/>
                  </a:lnTo>
                  <a:lnTo>
                    <a:pt x="306666" y="121424"/>
                  </a:lnTo>
                  <a:lnTo>
                    <a:pt x="299859" y="121424"/>
                  </a:lnTo>
                  <a:lnTo>
                    <a:pt x="294335" y="126784"/>
                  </a:lnTo>
                  <a:lnTo>
                    <a:pt x="294335" y="140169"/>
                  </a:lnTo>
                  <a:lnTo>
                    <a:pt x="299859" y="145643"/>
                  </a:lnTo>
                  <a:lnTo>
                    <a:pt x="313563" y="145643"/>
                  </a:lnTo>
                  <a:lnTo>
                    <a:pt x="318985" y="140169"/>
                  </a:lnTo>
                  <a:lnTo>
                    <a:pt x="318985" y="126784"/>
                  </a:lnTo>
                  <a:close/>
                </a:path>
                <a:path w="360045" h="1233170">
                  <a:moveTo>
                    <a:pt x="321157" y="256984"/>
                  </a:moveTo>
                  <a:lnTo>
                    <a:pt x="319747" y="255816"/>
                  </a:lnTo>
                  <a:lnTo>
                    <a:pt x="318020" y="255943"/>
                  </a:lnTo>
                  <a:lnTo>
                    <a:pt x="316179" y="256006"/>
                  </a:lnTo>
                  <a:lnTo>
                    <a:pt x="314883" y="257314"/>
                  </a:lnTo>
                  <a:lnTo>
                    <a:pt x="314833" y="258978"/>
                  </a:lnTo>
                  <a:lnTo>
                    <a:pt x="314833" y="260654"/>
                  </a:lnTo>
                  <a:lnTo>
                    <a:pt x="316179" y="261937"/>
                  </a:lnTo>
                  <a:lnTo>
                    <a:pt x="318020" y="261886"/>
                  </a:lnTo>
                  <a:lnTo>
                    <a:pt x="319747" y="261797"/>
                  </a:lnTo>
                  <a:lnTo>
                    <a:pt x="321157" y="260337"/>
                  </a:lnTo>
                  <a:lnTo>
                    <a:pt x="321157" y="256984"/>
                  </a:lnTo>
                  <a:close/>
                </a:path>
                <a:path w="360045" h="1233170">
                  <a:moveTo>
                    <a:pt x="323151" y="92976"/>
                  </a:moveTo>
                  <a:lnTo>
                    <a:pt x="321297" y="94437"/>
                  </a:lnTo>
                  <a:lnTo>
                    <a:pt x="310527" y="102476"/>
                  </a:lnTo>
                  <a:lnTo>
                    <a:pt x="309384" y="95694"/>
                  </a:lnTo>
                  <a:lnTo>
                    <a:pt x="309219" y="93891"/>
                  </a:lnTo>
                  <a:lnTo>
                    <a:pt x="310095" y="91909"/>
                  </a:lnTo>
                  <a:lnTo>
                    <a:pt x="310934" y="90373"/>
                  </a:lnTo>
                  <a:lnTo>
                    <a:pt x="311861" y="88684"/>
                  </a:lnTo>
                  <a:lnTo>
                    <a:pt x="313118" y="86779"/>
                  </a:lnTo>
                  <a:lnTo>
                    <a:pt x="314883" y="84785"/>
                  </a:lnTo>
                  <a:lnTo>
                    <a:pt x="298551" y="84785"/>
                  </a:lnTo>
                  <a:lnTo>
                    <a:pt x="300088" y="86575"/>
                  </a:lnTo>
                  <a:lnTo>
                    <a:pt x="308140" y="97256"/>
                  </a:lnTo>
                  <a:lnTo>
                    <a:pt x="301294" y="98348"/>
                  </a:lnTo>
                  <a:lnTo>
                    <a:pt x="297853" y="98831"/>
                  </a:lnTo>
                  <a:lnTo>
                    <a:pt x="292544" y="94818"/>
                  </a:lnTo>
                  <a:lnTo>
                    <a:pt x="290182" y="92976"/>
                  </a:lnTo>
                  <a:lnTo>
                    <a:pt x="290182" y="109029"/>
                  </a:lnTo>
                  <a:lnTo>
                    <a:pt x="292011" y="107543"/>
                  </a:lnTo>
                  <a:lnTo>
                    <a:pt x="302920" y="99504"/>
                  </a:lnTo>
                  <a:lnTo>
                    <a:pt x="304457" y="109639"/>
                  </a:lnTo>
                  <a:lnTo>
                    <a:pt x="300431" y="114922"/>
                  </a:lnTo>
                  <a:lnTo>
                    <a:pt x="298551" y="117208"/>
                  </a:lnTo>
                  <a:lnTo>
                    <a:pt x="314833" y="117208"/>
                  </a:lnTo>
                  <a:lnTo>
                    <a:pt x="313270" y="115443"/>
                  </a:lnTo>
                  <a:lnTo>
                    <a:pt x="305181" y="104762"/>
                  </a:lnTo>
                  <a:lnTo>
                    <a:pt x="315429" y="103200"/>
                  </a:lnTo>
                  <a:lnTo>
                    <a:pt x="323151" y="109029"/>
                  </a:lnTo>
                  <a:lnTo>
                    <a:pt x="323151" y="92976"/>
                  </a:lnTo>
                  <a:close/>
                </a:path>
                <a:path w="360045" h="1233170">
                  <a:moveTo>
                    <a:pt x="324446" y="262521"/>
                  </a:moveTo>
                  <a:lnTo>
                    <a:pt x="323824" y="261937"/>
                  </a:lnTo>
                  <a:lnTo>
                    <a:pt x="323456" y="261188"/>
                  </a:lnTo>
                  <a:lnTo>
                    <a:pt x="323151" y="260362"/>
                  </a:lnTo>
                  <a:lnTo>
                    <a:pt x="322922" y="261188"/>
                  </a:lnTo>
                  <a:lnTo>
                    <a:pt x="322237" y="262064"/>
                  </a:lnTo>
                  <a:lnTo>
                    <a:pt x="321602" y="262674"/>
                  </a:lnTo>
                  <a:lnTo>
                    <a:pt x="322478" y="262623"/>
                  </a:lnTo>
                  <a:lnTo>
                    <a:pt x="323494" y="262623"/>
                  </a:lnTo>
                  <a:lnTo>
                    <a:pt x="324446" y="262521"/>
                  </a:lnTo>
                  <a:close/>
                </a:path>
                <a:path w="360045" h="1233170">
                  <a:moveTo>
                    <a:pt x="325196" y="255257"/>
                  </a:moveTo>
                  <a:lnTo>
                    <a:pt x="322173" y="255257"/>
                  </a:lnTo>
                  <a:lnTo>
                    <a:pt x="322795" y="255866"/>
                  </a:lnTo>
                  <a:lnTo>
                    <a:pt x="323265" y="256628"/>
                  </a:lnTo>
                  <a:lnTo>
                    <a:pt x="323494" y="257441"/>
                  </a:lnTo>
                  <a:lnTo>
                    <a:pt x="323735" y="256628"/>
                  </a:lnTo>
                  <a:lnTo>
                    <a:pt x="324446" y="255816"/>
                  </a:lnTo>
                  <a:lnTo>
                    <a:pt x="325196" y="255257"/>
                  </a:lnTo>
                  <a:close/>
                </a:path>
                <a:path w="360045" h="1233170">
                  <a:moveTo>
                    <a:pt x="331381" y="256984"/>
                  </a:moveTo>
                  <a:lnTo>
                    <a:pt x="330085" y="256006"/>
                  </a:lnTo>
                  <a:lnTo>
                    <a:pt x="328396" y="256095"/>
                  </a:lnTo>
                  <a:lnTo>
                    <a:pt x="326745" y="256298"/>
                  </a:lnTo>
                  <a:lnTo>
                    <a:pt x="325513" y="257517"/>
                  </a:lnTo>
                  <a:lnTo>
                    <a:pt x="325450" y="259143"/>
                  </a:lnTo>
                  <a:lnTo>
                    <a:pt x="325450" y="260654"/>
                  </a:lnTo>
                  <a:lnTo>
                    <a:pt x="326821" y="261797"/>
                  </a:lnTo>
                  <a:lnTo>
                    <a:pt x="328396" y="261645"/>
                  </a:lnTo>
                  <a:lnTo>
                    <a:pt x="330085" y="261404"/>
                  </a:lnTo>
                  <a:lnTo>
                    <a:pt x="331381" y="260108"/>
                  </a:lnTo>
                  <a:lnTo>
                    <a:pt x="331381" y="256984"/>
                  </a:lnTo>
                  <a:close/>
                </a:path>
                <a:path w="360045" h="1233170">
                  <a:moveTo>
                    <a:pt x="334060" y="262280"/>
                  </a:moveTo>
                  <a:lnTo>
                    <a:pt x="333070" y="260858"/>
                  </a:lnTo>
                  <a:lnTo>
                    <a:pt x="331927" y="262280"/>
                  </a:lnTo>
                  <a:lnTo>
                    <a:pt x="334060" y="262280"/>
                  </a:lnTo>
                  <a:close/>
                </a:path>
                <a:path w="360045" h="1233170">
                  <a:moveTo>
                    <a:pt x="334568" y="255257"/>
                  </a:moveTo>
                  <a:lnTo>
                    <a:pt x="332524" y="255257"/>
                  </a:lnTo>
                  <a:lnTo>
                    <a:pt x="333375" y="256628"/>
                  </a:lnTo>
                  <a:lnTo>
                    <a:pt x="334568" y="255257"/>
                  </a:lnTo>
                  <a:close/>
                </a:path>
                <a:path w="360045" h="1233170">
                  <a:moveTo>
                    <a:pt x="340639" y="256667"/>
                  </a:moveTo>
                  <a:lnTo>
                    <a:pt x="339382" y="255816"/>
                  </a:lnTo>
                  <a:lnTo>
                    <a:pt x="337781" y="255943"/>
                  </a:lnTo>
                  <a:lnTo>
                    <a:pt x="336283" y="256171"/>
                  </a:lnTo>
                  <a:lnTo>
                    <a:pt x="335153" y="257416"/>
                  </a:lnTo>
                  <a:lnTo>
                    <a:pt x="335153" y="260286"/>
                  </a:lnTo>
                  <a:lnTo>
                    <a:pt x="336283" y="261302"/>
                  </a:lnTo>
                  <a:lnTo>
                    <a:pt x="337781" y="261061"/>
                  </a:lnTo>
                  <a:lnTo>
                    <a:pt x="339382" y="260858"/>
                  </a:lnTo>
                  <a:lnTo>
                    <a:pt x="340525" y="259537"/>
                  </a:lnTo>
                  <a:lnTo>
                    <a:pt x="340639" y="258000"/>
                  </a:lnTo>
                  <a:lnTo>
                    <a:pt x="340639" y="256667"/>
                  </a:lnTo>
                  <a:close/>
                </a:path>
                <a:path w="360045" h="1233170">
                  <a:moveTo>
                    <a:pt x="342722" y="261937"/>
                  </a:moveTo>
                  <a:lnTo>
                    <a:pt x="341960" y="260604"/>
                  </a:lnTo>
                  <a:lnTo>
                    <a:pt x="341617" y="261023"/>
                  </a:lnTo>
                  <a:lnTo>
                    <a:pt x="341083" y="261645"/>
                  </a:lnTo>
                  <a:lnTo>
                    <a:pt x="340791" y="262039"/>
                  </a:lnTo>
                  <a:lnTo>
                    <a:pt x="342722" y="261937"/>
                  </a:lnTo>
                  <a:close/>
                </a:path>
                <a:path w="360045" h="1233170">
                  <a:moveTo>
                    <a:pt x="344119" y="255320"/>
                  </a:moveTo>
                  <a:lnTo>
                    <a:pt x="342099" y="255257"/>
                  </a:lnTo>
                  <a:lnTo>
                    <a:pt x="342734" y="256730"/>
                  </a:lnTo>
                  <a:lnTo>
                    <a:pt x="344119" y="255320"/>
                  </a:lnTo>
                  <a:close/>
                </a:path>
                <a:path w="360045" h="1233170">
                  <a:moveTo>
                    <a:pt x="349351" y="256946"/>
                  </a:moveTo>
                  <a:lnTo>
                    <a:pt x="348157" y="256171"/>
                  </a:lnTo>
                  <a:lnTo>
                    <a:pt x="346786" y="256374"/>
                  </a:lnTo>
                  <a:lnTo>
                    <a:pt x="345401" y="256628"/>
                  </a:lnTo>
                  <a:lnTo>
                    <a:pt x="344385" y="257860"/>
                  </a:lnTo>
                  <a:lnTo>
                    <a:pt x="344309" y="259143"/>
                  </a:lnTo>
                  <a:lnTo>
                    <a:pt x="344385" y="260515"/>
                  </a:lnTo>
                  <a:lnTo>
                    <a:pt x="345401" y="261302"/>
                  </a:lnTo>
                  <a:lnTo>
                    <a:pt x="346786" y="261061"/>
                  </a:lnTo>
                  <a:lnTo>
                    <a:pt x="348157" y="260781"/>
                  </a:lnTo>
                  <a:lnTo>
                    <a:pt x="349173" y="259537"/>
                  </a:lnTo>
                  <a:lnTo>
                    <a:pt x="349351" y="258279"/>
                  </a:lnTo>
                  <a:lnTo>
                    <a:pt x="349351" y="256946"/>
                  </a:lnTo>
                  <a:close/>
                </a:path>
                <a:path w="360045" h="1233170">
                  <a:moveTo>
                    <a:pt x="350901" y="261797"/>
                  </a:moveTo>
                  <a:lnTo>
                    <a:pt x="350608" y="260858"/>
                  </a:lnTo>
                  <a:lnTo>
                    <a:pt x="349808" y="261797"/>
                  </a:lnTo>
                  <a:lnTo>
                    <a:pt x="350901" y="261797"/>
                  </a:lnTo>
                  <a:close/>
                </a:path>
                <a:path w="360045" h="1233170">
                  <a:moveTo>
                    <a:pt x="352894" y="255816"/>
                  </a:moveTo>
                  <a:lnTo>
                    <a:pt x="352361" y="255689"/>
                  </a:lnTo>
                  <a:lnTo>
                    <a:pt x="351713" y="255689"/>
                  </a:lnTo>
                  <a:lnTo>
                    <a:pt x="351028" y="255638"/>
                  </a:lnTo>
                  <a:lnTo>
                    <a:pt x="351180" y="256171"/>
                  </a:lnTo>
                  <a:lnTo>
                    <a:pt x="351383" y="256628"/>
                  </a:lnTo>
                  <a:lnTo>
                    <a:pt x="351536" y="257111"/>
                  </a:lnTo>
                  <a:lnTo>
                    <a:pt x="352894" y="255816"/>
                  </a:lnTo>
                  <a:close/>
                </a:path>
                <a:path w="360045" h="1233170">
                  <a:moveTo>
                    <a:pt x="357441" y="257416"/>
                  </a:moveTo>
                  <a:lnTo>
                    <a:pt x="356438" y="256730"/>
                  </a:lnTo>
                  <a:lnTo>
                    <a:pt x="355130" y="256984"/>
                  </a:lnTo>
                  <a:lnTo>
                    <a:pt x="353860" y="257213"/>
                  </a:lnTo>
                  <a:lnTo>
                    <a:pt x="352894" y="258406"/>
                  </a:lnTo>
                  <a:lnTo>
                    <a:pt x="352894" y="260781"/>
                  </a:lnTo>
                  <a:lnTo>
                    <a:pt x="353860" y="261467"/>
                  </a:lnTo>
                  <a:lnTo>
                    <a:pt x="355130" y="261302"/>
                  </a:lnTo>
                  <a:lnTo>
                    <a:pt x="356438" y="260921"/>
                  </a:lnTo>
                  <a:lnTo>
                    <a:pt x="357365" y="259740"/>
                  </a:lnTo>
                  <a:lnTo>
                    <a:pt x="357441" y="258648"/>
                  </a:lnTo>
                  <a:lnTo>
                    <a:pt x="357441" y="257416"/>
                  </a:lnTo>
                  <a:close/>
                </a:path>
                <a:path w="360045" h="1233170">
                  <a:moveTo>
                    <a:pt x="359181" y="264439"/>
                  </a:moveTo>
                  <a:lnTo>
                    <a:pt x="350481" y="264096"/>
                  </a:lnTo>
                  <a:lnTo>
                    <a:pt x="323557" y="264871"/>
                  </a:lnTo>
                  <a:lnTo>
                    <a:pt x="306578" y="265125"/>
                  </a:lnTo>
                  <a:lnTo>
                    <a:pt x="289521" y="264871"/>
                  </a:lnTo>
                  <a:lnTo>
                    <a:pt x="262547" y="264096"/>
                  </a:lnTo>
                  <a:lnTo>
                    <a:pt x="253809" y="264439"/>
                  </a:lnTo>
                  <a:lnTo>
                    <a:pt x="253809" y="267284"/>
                  </a:lnTo>
                  <a:lnTo>
                    <a:pt x="262547" y="267081"/>
                  </a:lnTo>
                  <a:lnTo>
                    <a:pt x="289496" y="268071"/>
                  </a:lnTo>
                  <a:lnTo>
                    <a:pt x="306501" y="268363"/>
                  </a:lnTo>
                  <a:lnTo>
                    <a:pt x="323532" y="268071"/>
                  </a:lnTo>
                  <a:lnTo>
                    <a:pt x="350481" y="267055"/>
                  </a:lnTo>
                  <a:lnTo>
                    <a:pt x="359181" y="267233"/>
                  </a:lnTo>
                  <a:lnTo>
                    <a:pt x="359181" y="264439"/>
                  </a:lnTo>
                  <a:close/>
                </a:path>
                <a:path w="360045" h="1233170">
                  <a:moveTo>
                    <a:pt x="359181" y="251256"/>
                  </a:moveTo>
                  <a:lnTo>
                    <a:pt x="352018" y="251256"/>
                  </a:lnTo>
                  <a:lnTo>
                    <a:pt x="352018" y="249986"/>
                  </a:lnTo>
                  <a:lnTo>
                    <a:pt x="261010" y="249986"/>
                  </a:lnTo>
                  <a:lnTo>
                    <a:pt x="261010" y="251256"/>
                  </a:lnTo>
                  <a:lnTo>
                    <a:pt x="253809" y="251256"/>
                  </a:lnTo>
                  <a:lnTo>
                    <a:pt x="253809" y="253796"/>
                  </a:lnTo>
                  <a:lnTo>
                    <a:pt x="253809" y="255066"/>
                  </a:lnTo>
                  <a:lnTo>
                    <a:pt x="255295" y="255066"/>
                  </a:lnTo>
                  <a:lnTo>
                    <a:pt x="255295" y="253796"/>
                  </a:lnTo>
                  <a:lnTo>
                    <a:pt x="357708" y="253796"/>
                  </a:lnTo>
                  <a:lnTo>
                    <a:pt x="357708" y="255066"/>
                  </a:lnTo>
                  <a:lnTo>
                    <a:pt x="359181" y="255066"/>
                  </a:lnTo>
                  <a:lnTo>
                    <a:pt x="359181" y="253796"/>
                  </a:lnTo>
                  <a:lnTo>
                    <a:pt x="359181" y="251256"/>
                  </a:lnTo>
                  <a:close/>
                </a:path>
                <a:path w="360045" h="1233170">
                  <a:moveTo>
                    <a:pt x="359473" y="259638"/>
                  </a:moveTo>
                  <a:lnTo>
                    <a:pt x="359181" y="260362"/>
                  </a:lnTo>
                  <a:lnTo>
                    <a:pt x="358482" y="261378"/>
                  </a:lnTo>
                  <a:lnTo>
                    <a:pt x="357873" y="261937"/>
                  </a:lnTo>
                  <a:lnTo>
                    <a:pt x="358419" y="262102"/>
                  </a:lnTo>
                  <a:lnTo>
                    <a:pt x="358952" y="262102"/>
                  </a:lnTo>
                  <a:lnTo>
                    <a:pt x="359473" y="262178"/>
                  </a:lnTo>
                  <a:lnTo>
                    <a:pt x="359473" y="259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1" name="object 71"/>
            <p:cNvSpPr/>
            <p:nvPr/>
          </p:nvSpPr>
          <p:spPr>
            <a:xfrm>
              <a:off x="10314470" y="2323011"/>
              <a:ext cx="241300" cy="188595"/>
            </a:xfrm>
            <a:custGeom>
              <a:avLst/>
              <a:gdLst/>
              <a:ahLst/>
              <a:cxnLst/>
              <a:rect l="l" t="t" r="r" b="b"/>
              <a:pathLst>
                <a:path w="241300" h="188594">
                  <a:moveTo>
                    <a:pt x="2654" y="59156"/>
                  </a:moveTo>
                  <a:lnTo>
                    <a:pt x="419" y="55854"/>
                  </a:lnTo>
                  <a:lnTo>
                    <a:pt x="76" y="58483"/>
                  </a:lnTo>
                  <a:lnTo>
                    <a:pt x="0" y="61175"/>
                  </a:lnTo>
                  <a:lnTo>
                    <a:pt x="0" y="63868"/>
                  </a:lnTo>
                  <a:lnTo>
                    <a:pt x="2654" y="59156"/>
                  </a:lnTo>
                  <a:close/>
                </a:path>
                <a:path w="241300" h="188594">
                  <a:moveTo>
                    <a:pt x="14401" y="75311"/>
                  </a:moveTo>
                  <a:lnTo>
                    <a:pt x="10922" y="70789"/>
                  </a:lnTo>
                  <a:lnTo>
                    <a:pt x="7696" y="66217"/>
                  </a:lnTo>
                  <a:lnTo>
                    <a:pt x="4152" y="61417"/>
                  </a:lnTo>
                  <a:lnTo>
                    <a:pt x="228" y="68630"/>
                  </a:lnTo>
                  <a:lnTo>
                    <a:pt x="635" y="74777"/>
                  </a:lnTo>
                  <a:lnTo>
                    <a:pt x="1727" y="80746"/>
                  </a:lnTo>
                  <a:lnTo>
                    <a:pt x="3060" y="85928"/>
                  </a:lnTo>
                  <a:lnTo>
                    <a:pt x="5740" y="89103"/>
                  </a:lnTo>
                  <a:lnTo>
                    <a:pt x="8483" y="84416"/>
                  </a:lnTo>
                  <a:lnTo>
                    <a:pt x="11379" y="79806"/>
                  </a:lnTo>
                  <a:lnTo>
                    <a:pt x="14401" y="75311"/>
                  </a:lnTo>
                  <a:close/>
                </a:path>
                <a:path w="241300" h="188594">
                  <a:moveTo>
                    <a:pt x="14909" y="38646"/>
                  </a:moveTo>
                  <a:lnTo>
                    <a:pt x="12153" y="34531"/>
                  </a:lnTo>
                  <a:lnTo>
                    <a:pt x="10756" y="32334"/>
                  </a:lnTo>
                  <a:lnTo>
                    <a:pt x="5346" y="38049"/>
                  </a:lnTo>
                  <a:lnTo>
                    <a:pt x="2336" y="44856"/>
                  </a:lnTo>
                  <a:lnTo>
                    <a:pt x="977" y="52171"/>
                  </a:lnTo>
                  <a:lnTo>
                    <a:pt x="3975" y="56654"/>
                  </a:lnTo>
                  <a:lnTo>
                    <a:pt x="11239" y="44107"/>
                  </a:lnTo>
                  <a:lnTo>
                    <a:pt x="14909" y="38646"/>
                  </a:lnTo>
                  <a:close/>
                </a:path>
                <a:path w="241300" h="188594">
                  <a:moveTo>
                    <a:pt x="17335" y="105448"/>
                  </a:moveTo>
                  <a:lnTo>
                    <a:pt x="13665" y="101727"/>
                  </a:lnTo>
                  <a:lnTo>
                    <a:pt x="6057" y="93370"/>
                  </a:lnTo>
                  <a:lnTo>
                    <a:pt x="5575" y="94310"/>
                  </a:lnTo>
                  <a:lnTo>
                    <a:pt x="6057" y="95872"/>
                  </a:lnTo>
                  <a:lnTo>
                    <a:pt x="7073" y="98564"/>
                  </a:lnTo>
                  <a:lnTo>
                    <a:pt x="8572" y="102565"/>
                  </a:lnTo>
                  <a:lnTo>
                    <a:pt x="10617" y="107594"/>
                  </a:lnTo>
                  <a:lnTo>
                    <a:pt x="12712" y="113080"/>
                  </a:lnTo>
                  <a:lnTo>
                    <a:pt x="14211" y="110451"/>
                  </a:lnTo>
                  <a:lnTo>
                    <a:pt x="17335" y="105448"/>
                  </a:lnTo>
                  <a:close/>
                </a:path>
                <a:path w="241300" h="188594">
                  <a:moveTo>
                    <a:pt x="29248" y="21018"/>
                  </a:moveTo>
                  <a:lnTo>
                    <a:pt x="28321" y="19570"/>
                  </a:lnTo>
                  <a:lnTo>
                    <a:pt x="23507" y="22288"/>
                  </a:lnTo>
                  <a:lnTo>
                    <a:pt x="18719" y="25514"/>
                  </a:lnTo>
                  <a:lnTo>
                    <a:pt x="13589" y="29629"/>
                  </a:lnTo>
                  <a:lnTo>
                    <a:pt x="12966" y="30086"/>
                  </a:lnTo>
                  <a:lnTo>
                    <a:pt x="12560" y="30505"/>
                  </a:lnTo>
                  <a:lnTo>
                    <a:pt x="13843" y="32600"/>
                  </a:lnTo>
                  <a:lnTo>
                    <a:pt x="15163" y="34531"/>
                  </a:lnTo>
                  <a:lnTo>
                    <a:pt x="16408" y="36398"/>
                  </a:lnTo>
                  <a:lnTo>
                    <a:pt x="19989" y="31610"/>
                  </a:lnTo>
                  <a:lnTo>
                    <a:pt x="23888" y="26771"/>
                  </a:lnTo>
                  <a:lnTo>
                    <a:pt x="29248" y="21018"/>
                  </a:lnTo>
                  <a:close/>
                </a:path>
                <a:path w="241300" h="188594">
                  <a:moveTo>
                    <a:pt x="30480" y="118325"/>
                  </a:moveTo>
                  <a:lnTo>
                    <a:pt x="26644" y="114769"/>
                  </a:lnTo>
                  <a:lnTo>
                    <a:pt x="22910" y="111175"/>
                  </a:lnTo>
                  <a:lnTo>
                    <a:pt x="19151" y="107302"/>
                  </a:lnTo>
                  <a:lnTo>
                    <a:pt x="15646" y="113080"/>
                  </a:lnTo>
                  <a:lnTo>
                    <a:pt x="22555" y="132689"/>
                  </a:lnTo>
                  <a:lnTo>
                    <a:pt x="28143" y="123317"/>
                  </a:lnTo>
                  <a:lnTo>
                    <a:pt x="30480" y="118325"/>
                  </a:lnTo>
                  <a:close/>
                </a:path>
                <a:path w="241300" h="188594">
                  <a:moveTo>
                    <a:pt x="32651" y="17360"/>
                  </a:moveTo>
                  <a:lnTo>
                    <a:pt x="30543" y="18402"/>
                  </a:lnTo>
                  <a:lnTo>
                    <a:pt x="31000" y="19138"/>
                  </a:lnTo>
                  <a:lnTo>
                    <a:pt x="32651" y="17360"/>
                  </a:lnTo>
                  <a:close/>
                </a:path>
                <a:path w="241300" h="188594">
                  <a:moveTo>
                    <a:pt x="38315" y="146062"/>
                  </a:moveTo>
                  <a:lnTo>
                    <a:pt x="32245" y="142265"/>
                  </a:lnTo>
                  <a:lnTo>
                    <a:pt x="27317" y="138899"/>
                  </a:lnTo>
                  <a:lnTo>
                    <a:pt x="23063" y="136804"/>
                  </a:lnTo>
                  <a:lnTo>
                    <a:pt x="26416" y="143776"/>
                  </a:lnTo>
                  <a:lnTo>
                    <a:pt x="29845" y="150749"/>
                  </a:lnTo>
                  <a:lnTo>
                    <a:pt x="33464" y="157022"/>
                  </a:lnTo>
                  <a:lnTo>
                    <a:pt x="34798" y="153809"/>
                  </a:lnTo>
                  <a:lnTo>
                    <a:pt x="33959" y="153136"/>
                  </a:lnTo>
                  <a:lnTo>
                    <a:pt x="35585" y="152082"/>
                  </a:lnTo>
                  <a:lnTo>
                    <a:pt x="36372" y="150139"/>
                  </a:lnTo>
                  <a:lnTo>
                    <a:pt x="37388" y="148209"/>
                  </a:lnTo>
                  <a:lnTo>
                    <a:pt x="38315" y="146062"/>
                  </a:lnTo>
                  <a:close/>
                </a:path>
                <a:path w="241300" h="188594">
                  <a:moveTo>
                    <a:pt x="41402" y="39370"/>
                  </a:moveTo>
                  <a:lnTo>
                    <a:pt x="37388" y="33782"/>
                  </a:lnTo>
                  <a:lnTo>
                    <a:pt x="33693" y="28321"/>
                  </a:lnTo>
                  <a:lnTo>
                    <a:pt x="30543" y="23139"/>
                  </a:lnTo>
                  <a:lnTo>
                    <a:pt x="25323" y="28981"/>
                  </a:lnTo>
                  <a:lnTo>
                    <a:pt x="21463" y="33807"/>
                  </a:lnTo>
                  <a:lnTo>
                    <a:pt x="17995" y="38646"/>
                  </a:lnTo>
                  <a:lnTo>
                    <a:pt x="21755" y="44107"/>
                  </a:lnTo>
                  <a:lnTo>
                    <a:pt x="25539" y="49225"/>
                  </a:lnTo>
                  <a:lnTo>
                    <a:pt x="29476" y="54241"/>
                  </a:lnTo>
                  <a:lnTo>
                    <a:pt x="33210" y="49225"/>
                  </a:lnTo>
                  <a:lnTo>
                    <a:pt x="37185" y="44310"/>
                  </a:lnTo>
                  <a:lnTo>
                    <a:pt x="41402" y="39370"/>
                  </a:lnTo>
                  <a:close/>
                </a:path>
                <a:path w="241300" h="188594">
                  <a:moveTo>
                    <a:pt x="42811" y="148932"/>
                  </a:moveTo>
                  <a:lnTo>
                    <a:pt x="40398" y="147523"/>
                  </a:lnTo>
                  <a:lnTo>
                    <a:pt x="39154" y="150253"/>
                  </a:lnTo>
                  <a:lnTo>
                    <a:pt x="40220" y="149872"/>
                  </a:lnTo>
                  <a:lnTo>
                    <a:pt x="41402" y="149339"/>
                  </a:lnTo>
                  <a:lnTo>
                    <a:pt x="42811" y="148932"/>
                  </a:lnTo>
                  <a:close/>
                </a:path>
                <a:path w="241300" h="188594">
                  <a:moveTo>
                    <a:pt x="45631" y="187172"/>
                  </a:moveTo>
                  <a:lnTo>
                    <a:pt x="44551" y="186359"/>
                  </a:lnTo>
                  <a:lnTo>
                    <a:pt x="43688" y="185356"/>
                  </a:lnTo>
                  <a:lnTo>
                    <a:pt x="43230" y="184035"/>
                  </a:lnTo>
                  <a:lnTo>
                    <a:pt x="43230" y="188099"/>
                  </a:lnTo>
                  <a:lnTo>
                    <a:pt x="43980" y="187782"/>
                  </a:lnTo>
                  <a:lnTo>
                    <a:pt x="44792" y="187515"/>
                  </a:lnTo>
                  <a:lnTo>
                    <a:pt x="45631" y="187172"/>
                  </a:lnTo>
                  <a:close/>
                </a:path>
                <a:path w="241300" h="188594">
                  <a:moveTo>
                    <a:pt x="47129" y="160921"/>
                  </a:moveTo>
                  <a:lnTo>
                    <a:pt x="43535" y="159435"/>
                  </a:lnTo>
                  <a:lnTo>
                    <a:pt x="40055" y="157594"/>
                  </a:lnTo>
                  <a:lnTo>
                    <a:pt x="36893" y="155435"/>
                  </a:lnTo>
                  <a:lnTo>
                    <a:pt x="34963" y="159816"/>
                  </a:lnTo>
                  <a:lnTo>
                    <a:pt x="35890" y="161328"/>
                  </a:lnTo>
                  <a:lnTo>
                    <a:pt x="36804" y="162877"/>
                  </a:lnTo>
                  <a:lnTo>
                    <a:pt x="37706" y="164299"/>
                  </a:lnTo>
                  <a:lnTo>
                    <a:pt x="40398" y="163080"/>
                  </a:lnTo>
                  <a:lnTo>
                    <a:pt x="43662" y="161861"/>
                  </a:lnTo>
                  <a:lnTo>
                    <a:pt x="47129" y="160921"/>
                  </a:lnTo>
                  <a:close/>
                </a:path>
                <a:path w="241300" h="188594">
                  <a:moveTo>
                    <a:pt x="55219" y="23749"/>
                  </a:moveTo>
                  <a:lnTo>
                    <a:pt x="51638" y="18961"/>
                  </a:lnTo>
                  <a:lnTo>
                    <a:pt x="48475" y="14503"/>
                  </a:lnTo>
                  <a:lnTo>
                    <a:pt x="46380" y="11404"/>
                  </a:lnTo>
                  <a:lnTo>
                    <a:pt x="43891" y="12268"/>
                  </a:lnTo>
                  <a:lnTo>
                    <a:pt x="41478" y="13246"/>
                  </a:lnTo>
                  <a:lnTo>
                    <a:pt x="38976" y="14325"/>
                  </a:lnTo>
                  <a:lnTo>
                    <a:pt x="36550" y="16764"/>
                  </a:lnTo>
                  <a:lnTo>
                    <a:pt x="32308" y="21259"/>
                  </a:lnTo>
                  <a:lnTo>
                    <a:pt x="35471" y="26403"/>
                  </a:lnTo>
                  <a:lnTo>
                    <a:pt x="38976" y="31813"/>
                  </a:lnTo>
                  <a:lnTo>
                    <a:pt x="42976" y="37452"/>
                  </a:lnTo>
                  <a:lnTo>
                    <a:pt x="50977" y="28244"/>
                  </a:lnTo>
                  <a:lnTo>
                    <a:pt x="55219" y="23749"/>
                  </a:lnTo>
                  <a:close/>
                </a:path>
                <a:path w="241300" h="188594">
                  <a:moveTo>
                    <a:pt x="67691" y="10680"/>
                  </a:moveTo>
                  <a:lnTo>
                    <a:pt x="66776" y="5499"/>
                  </a:lnTo>
                  <a:lnTo>
                    <a:pt x="60947" y="6781"/>
                  </a:lnTo>
                  <a:lnTo>
                    <a:pt x="54902" y="8445"/>
                  </a:lnTo>
                  <a:lnTo>
                    <a:pt x="48882" y="10477"/>
                  </a:lnTo>
                  <a:lnTo>
                    <a:pt x="50800" y="13474"/>
                  </a:lnTo>
                  <a:lnTo>
                    <a:pt x="56984" y="21882"/>
                  </a:lnTo>
                  <a:lnTo>
                    <a:pt x="60388" y="18110"/>
                  </a:lnTo>
                  <a:lnTo>
                    <a:pt x="67691" y="10680"/>
                  </a:lnTo>
                  <a:close/>
                </a:path>
                <a:path w="241300" h="188594">
                  <a:moveTo>
                    <a:pt x="72783" y="35204"/>
                  </a:moveTo>
                  <a:lnTo>
                    <a:pt x="68364" y="13614"/>
                  </a:lnTo>
                  <a:lnTo>
                    <a:pt x="58356" y="23888"/>
                  </a:lnTo>
                  <a:lnTo>
                    <a:pt x="62014" y="28663"/>
                  </a:lnTo>
                  <a:lnTo>
                    <a:pt x="65925" y="33655"/>
                  </a:lnTo>
                  <a:lnTo>
                    <a:pt x="69786" y="38252"/>
                  </a:lnTo>
                  <a:lnTo>
                    <a:pt x="72783" y="35204"/>
                  </a:lnTo>
                  <a:close/>
                </a:path>
                <a:path w="241300" h="188594">
                  <a:moveTo>
                    <a:pt x="74434" y="43688"/>
                  </a:moveTo>
                  <a:lnTo>
                    <a:pt x="73367" y="38214"/>
                  </a:lnTo>
                  <a:lnTo>
                    <a:pt x="71424" y="40157"/>
                  </a:lnTo>
                  <a:lnTo>
                    <a:pt x="74434" y="43688"/>
                  </a:lnTo>
                  <a:close/>
                </a:path>
                <a:path w="241300" h="188594">
                  <a:moveTo>
                    <a:pt x="77520" y="58699"/>
                  </a:moveTo>
                  <a:lnTo>
                    <a:pt x="75463" y="48564"/>
                  </a:lnTo>
                  <a:lnTo>
                    <a:pt x="73634" y="46659"/>
                  </a:lnTo>
                  <a:lnTo>
                    <a:pt x="71653" y="44399"/>
                  </a:lnTo>
                  <a:lnTo>
                    <a:pt x="69684" y="41960"/>
                  </a:lnTo>
                  <a:lnTo>
                    <a:pt x="65214" y="46609"/>
                  </a:lnTo>
                  <a:lnTo>
                    <a:pt x="61036" y="51041"/>
                  </a:lnTo>
                  <a:lnTo>
                    <a:pt x="57048" y="55537"/>
                  </a:lnTo>
                  <a:lnTo>
                    <a:pt x="60718" y="59855"/>
                  </a:lnTo>
                  <a:lnTo>
                    <a:pt x="64376" y="64033"/>
                  </a:lnTo>
                  <a:lnTo>
                    <a:pt x="68364" y="68364"/>
                  </a:lnTo>
                  <a:lnTo>
                    <a:pt x="71259" y="65112"/>
                  </a:lnTo>
                  <a:lnTo>
                    <a:pt x="74269" y="61976"/>
                  </a:lnTo>
                  <a:lnTo>
                    <a:pt x="77520" y="58699"/>
                  </a:lnTo>
                  <a:close/>
                </a:path>
                <a:path w="241300" h="188594">
                  <a:moveTo>
                    <a:pt x="82130" y="81114"/>
                  </a:moveTo>
                  <a:lnTo>
                    <a:pt x="78092" y="61747"/>
                  </a:lnTo>
                  <a:lnTo>
                    <a:pt x="75298" y="64541"/>
                  </a:lnTo>
                  <a:lnTo>
                    <a:pt x="72707" y="67373"/>
                  </a:lnTo>
                  <a:lnTo>
                    <a:pt x="70205" y="70205"/>
                  </a:lnTo>
                  <a:lnTo>
                    <a:pt x="73863" y="74015"/>
                  </a:lnTo>
                  <a:lnTo>
                    <a:pt x="77698" y="77787"/>
                  </a:lnTo>
                  <a:lnTo>
                    <a:pt x="82130" y="81114"/>
                  </a:lnTo>
                  <a:close/>
                </a:path>
                <a:path w="241300" h="188594">
                  <a:moveTo>
                    <a:pt x="85267" y="116103"/>
                  </a:moveTo>
                  <a:lnTo>
                    <a:pt x="84620" y="114274"/>
                  </a:lnTo>
                  <a:lnTo>
                    <a:pt x="84023" y="112407"/>
                  </a:lnTo>
                  <a:lnTo>
                    <a:pt x="83362" y="110642"/>
                  </a:lnTo>
                  <a:lnTo>
                    <a:pt x="81597" y="112991"/>
                  </a:lnTo>
                  <a:lnTo>
                    <a:pt x="82880" y="114020"/>
                  </a:lnTo>
                  <a:lnTo>
                    <a:pt x="84086" y="115049"/>
                  </a:lnTo>
                  <a:lnTo>
                    <a:pt x="85267" y="116103"/>
                  </a:lnTo>
                  <a:close/>
                </a:path>
                <a:path w="241300" h="188594">
                  <a:moveTo>
                    <a:pt x="86614" y="103136"/>
                  </a:moveTo>
                  <a:lnTo>
                    <a:pt x="83096" y="86144"/>
                  </a:lnTo>
                  <a:lnTo>
                    <a:pt x="81838" y="85077"/>
                  </a:lnTo>
                  <a:lnTo>
                    <a:pt x="78092" y="89154"/>
                  </a:lnTo>
                  <a:lnTo>
                    <a:pt x="74536" y="93370"/>
                  </a:lnTo>
                  <a:lnTo>
                    <a:pt x="71196" y="97548"/>
                  </a:lnTo>
                  <a:lnTo>
                    <a:pt x="78854" y="103962"/>
                  </a:lnTo>
                  <a:lnTo>
                    <a:pt x="82956" y="107035"/>
                  </a:lnTo>
                  <a:lnTo>
                    <a:pt x="82588" y="105562"/>
                  </a:lnTo>
                  <a:lnTo>
                    <a:pt x="84175" y="105740"/>
                  </a:lnTo>
                  <a:lnTo>
                    <a:pt x="85712" y="103962"/>
                  </a:lnTo>
                  <a:lnTo>
                    <a:pt x="86614" y="103136"/>
                  </a:lnTo>
                  <a:close/>
                </a:path>
                <a:path w="241300" h="188594">
                  <a:moveTo>
                    <a:pt x="97764" y="94335"/>
                  </a:moveTo>
                  <a:lnTo>
                    <a:pt x="84442" y="749"/>
                  </a:lnTo>
                  <a:lnTo>
                    <a:pt x="80619" y="0"/>
                  </a:lnTo>
                  <a:lnTo>
                    <a:pt x="75526" y="1092"/>
                  </a:lnTo>
                  <a:lnTo>
                    <a:pt x="73545" y="3200"/>
                  </a:lnTo>
                  <a:lnTo>
                    <a:pt x="92036" y="94310"/>
                  </a:lnTo>
                  <a:lnTo>
                    <a:pt x="92430" y="91147"/>
                  </a:lnTo>
                  <a:lnTo>
                    <a:pt x="95783" y="92964"/>
                  </a:lnTo>
                  <a:lnTo>
                    <a:pt x="97764" y="94335"/>
                  </a:lnTo>
                  <a:close/>
                </a:path>
                <a:path w="241300" h="188594">
                  <a:moveTo>
                    <a:pt x="134480" y="179336"/>
                  </a:moveTo>
                  <a:lnTo>
                    <a:pt x="133273" y="178142"/>
                  </a:lnTo>
                  <a:lnTo>
                    <a:pt x="132397" y="176631"/>
                  </a:lnTo>
                  <a:lnTo>
                    <a:pt x="131991" y="174917"/>
                  </a:lnTo>
                  <a:lnTo>
                    <a:pt x="131660" y="176568"/>
                  </a:lnTo>
                  <a:lnTo>
                    <a:pt x="130771" y="178054"/>
                  </a:lnTo>
                  <a:lnTo>
                    <a:pt x="129603" y="179209"/>
                  </a:lnTo>
                  <a:lnTo>
                    <a:pt x="134480" y="179336"/>
                  </a:lnTo>
                  <a:close/>
                </a:path>
                <a:path w="241300" h="188594">
                  <a:moveTo>
                    <a:pt x="134658" y="167170"/>
                  </a:moveTo>
                  <a:lnTo>
                    <a:pt x="129870" y="167132"/>
                  </a:lnTo>
                  <a:lnTo>
                    <a:pt x="131013" y="168275"/>
                  </a:lnTo>
                  <a:lnTo>
                    <a:pt x="131914" y="169913"/>
                  </a:lnTo>
                  <a:lnTo>
                    <a:pt x="132041" y="171551"/>
                  </a:lnTo>
                  <a:lnTo>
                    <a:pt x="132461" y="169913"/>
                  </a:lnTo>
                  <a:lnTo>
                    <a:pt x="133413" y="168402"/>
                  </a:lnTo>
                  <a:lnTo>
                    <a:pt x="134658" y="167170"/>
                  </a:lnTo>
                  <a:close/>
                </a:path>
                <a:path w="241300" h="188594">
                  <a:moveTo>
                    <a:pt x="138214" y="104114"/>
                  </a:moveTo>
                  <a:lnTo>
                    <a:pt x="137972" y="101485"/>
                  </a:lnTo>
                  <a:lnTo>
                    <a:pt x="137629" y="98971"/>
                  </a:lnTo>
                  <a:lnTo>
                    <a:pt x="137083" y="96469"/>
                  </a:lnTo>
                  <a:lnTo>
                    <a:pt x="135153" y="98310"/>
                  </a:lnTo>
                  <a:lnTo>
                    <a:pt x="133273" y="100355"/>
                  </a:lnTo>
                  <a:lnTo>
                    <a:pt x="131724" y="102565"/>
                  </a:lnTo>
                  <a:lnTo>
                    <a:pt x="132397" y="105219"/>
                  </a:lnTo>
                  <a:lnTo>
                    <a:pt x="132892" y="108000"/>
                  </a:lnTo>
                  <a:lnTo>
                    <a:pt x="133273" y="110705"/>
                  </a:lnTo>
                  <a:lnTo>
                    <a:pt x="134886" y="108178"/>
                  </a:lnTo>
                  <a:lnTo>
                    <a:pt x="136575" y="106006"/>
                  </a:lnTo>
                  <a:lnTo>
                    <a:pt x="138214" y="104114"/>
                  </a:lnTo>
                  <a:close/>
                </a:path>
                <a:path w="241300" h="188594">
                  <a:moveTo>
                    <a:pt x="145237" y="170713"/>
                  </a:moveTo>
                  <a:lnTo>
                    <a:pt x="143065" y="168579"/>
                  </a:lnTo>
                  <a:lnTo>
                    <a:pt x="140373" y="168579"/>
                  </a:lnTo>
                  <a:lnTo>
                    <a:pt x="137693" y="168579"/>
                  </a:lnTo>
                  <a:lnTo>
                    <a:pt x="135585" y="170713"/>
                  </a:lnTo>
                  <a:lnTo>
                    <a:pt x="135585" y="176060"/>
                  </a:lnTo>
                  <a:lnTo>
                    <a:pt x="137693" y="178142"/>
                  </a:lnTo>
                  <a:lnTo>
                    <a:pt x="143065" y="178142"/>
                  </a:lnTo>
                  <a:lnTo>
                    <a:pt x="145237" y="176060"/>
                  </a:lnTo>
                  <a:lnTo>
                    <a:pt x="145237" y="170713"/>
                  </a:lnTo>
                  <a:close/>
                </a:path>
                <a:path w="241300" h="188594">
                  <a:moveTo>
                    <a:pt x="150114" y="179857"/>
                  </a:moveTo>
                  <a:lnTo>
                    <a:pt x="149212" y="178892"/>
                  </a:lnTo>
                  <a:lnTo>
                    <a:pt x="148678" y="177609"/>
                  </a:lnTo>
                  <a:lnTo>
                    <a:pt x="148297" y="176339"/>
                  </a:lnTo>
                  <a:lnTo>
                    <a:pt x="147777" y="177609"/>
                  </a:lnTo>
                  <a:lnTo>
                    <a:pt x="146888" y="178803"/>
                  </a:lnTo>
                  <a:lnTo>
                    <a:pt x="145859" y="179679"/>
                  </a:lnTo>
                  <a:lnTo>
                    <a:pt x="150114" y="179857"/>
                  </a:lnTo>
                  <a:close/>
                </a:path>
                <a:path w="241300" h="188594">
                  <a:moveTo>
                    <a:pt x="151307" y="168211"/>
                  </a:moveTo>
                  <a:lnTo>
                    <a:pt x="146824" y="167830"/>
                  </a:lnTo>
                  <a:lnTo>
                    <a:pt x="147637" y="168948"/>
                  </a:lnTo>
                  <a:lnTo>
                    <a:pt x="148297" y="170167"/>
                  </a:lnTo>
                  <a:lnTo>
                    <a:pt x="148678" y="171602"/>
                  </a:lnTo>
                  <a:lnTo>
                    <a:pt x="149098" y="170307"/>
                  </a:lnTo>
                  <a:lnTo>
                    <a:pt x="150114" y="169075"/>
                  </a:lnTo>
                  <a:lnTo>
                    <a:pt x="151307" y="168211"/>
                  </a:lnTo>
                  <a:close/>
                </a:path>
                <a:path w="241300" h="188594">
                  <a:moveTo>
                    <a:pt x="151307" y="96545"/>
                  </a:moveTo>
                  <a:lnTo>
                    <a:pt x="146253" y="100571"/>
                  </a:lnTo>
                  <a:lnTo>
                    <a:pt x="141592" y="105283"/>
                  </a:lnTo>
                  <a:lnTo>
                    <a:pt x="137388" y="110566"/>
                  </a:lnTo>
                  <a:lnTo>
                    <a:pt x="133731" y="116332"/>
                  </a:lnTo>
                  <a:lnTo>
                    <a:pt x="133807" y="118567"/>
                  </a:lnTo>
                  <a:lnTo>
                    <a:pt x="133807" y="127508"/>
                  </a:lnTo>
                  <a:lnTo>
                    <a:pt x="132549" y="135470"/>
                  </a:lnTo>
                  <a:lnTo>
                    <a:pt x="129870" y="142875"/>
                  </a:lnTo>
                  <a:lnTo>
                    <a:pt x="133489" y="137769"/>
                  </a:lnTo>
                  <a:lnTo>
                    <a:pt x="137972" y="133134"/>
                  </a:lnTo>
                  <a:lnTo>
                    <a:pt x="143065" y="129197"/>
                  </a:lnTo>
                  <a:lnTo>
                    <a:pt x="146824" y="121297"/>
                  </a:lnTo>
                  <a:lnTo>
                    <a:pt x="149542" y="113093"/>
                  </a:lnTo>
                  <a:lnTo>
                    <a:pt x="151091" y="104775"/>
                  </a:lnTo>
                  <a:lnTo>
                    <a:pt x="151307" y="96545"/>
                  </a:lnTo>
                  <a:close/>
                </a:path>
                <a:path w="241300" h="188594">
                  <a:moveTo>
                    <a:pt x="159715" y="109893"/>
                  </a:moveTo>
                  <a:lnTo>
                    <a:pt x="158127" y="110401"/>
                  </a:lnTo>
                  <a:lnTo>
                    <a:pt x="156083" y="111175"/>
                  </a:lnTo>
                  <a:lnTo>
                    <a:pt x="153276" y="112445"/>
                  </a:lnTo>
                  <a:lnTo>
                    <a:pt x="152171" y="116801"/>
                  </a:lnTo>
                  <a:lnTo>
                    <a:pt x="150723" y="121056"/>
                  </a:lnTo>
                  <a:lnTo>
                    <a:pt x="148844" y="125209"/>
                  </a:lnTo>
                  <a:lnTo>
                    <a:pt x="150939" y="123799"/>
                  </a:lnTo>
                  <a:lnTo>
                    <a:pt x="153047" y="122770"/>
                  </a:lnTo>
                  <a:lnTo>
                    <a:pt x="154965" y="121767"/>
                  </a:lnTo>
                  <a:lnTo>
                    <a:pt x="157010" y="117957"/>
                  </a:lnTo>
                  <a:lnTo>
                    <a:pt x="158597" y="114020"/>
                  </a:lnTo>
                  <a:lnTo>
                    <a:pt x="159715" y="109893"/>
                  </a:lnTo>
                  <a:close/>
                </a:path>
                <a:path w="241300" h="188594">
                  <a:moveTo>
                    <a:pt x="160655" y="172072"/>
                  </a:moveTo>
                  <a:lnTo>
                    <a:pt x="158750" y="170091"/>
                  </a:lnTo>
                  <a:lnTo>
                    <a:pt x="156171" y="170091"/>
                  </a:lnTo>
                  <a:lnTo>
                    <a:pt x="153720" y="170091"/>
                  </a:lnTo>
                  <a:lnTo>
                    <a:pt x="151739" y="172072"/>
                  </a:lnTo>
                  <a:lnTo>
                    <a:pt x="151739" y="176999"/>
                  </a:lnTo>
                  <a:lnTo>
                    <a:pt x="153720" y="178917"/>
                  </a:lnTo>
                  <a:lnTo>
                    <a:pt x="158750" y="178917"/>
                  </a:lnTo>
                  <a:lnTo>
                    <a:pt x="160655" y="176999"/>
                  </a:lnTo>
                  <a:lnTo>
                    <a:pt x="160655" y="172072"/>
                  </a:lnTo>
                  <a:close/>
                </a:path>
                <a:path w="241300" h="188594">
                  <a:moveTo>
                    <a:pt x="164744" y="180873"/>
                  </a:moveTo>
                  <a:lnTo>
                    <a:pt x="164134" y="180238"/>
                  </a:lnTo>
                  <a:lnTo>
                    <a:pt x="163639" y="179374"/>
                  </a:lnTo>
                  <a:lnTo>
                    <a:pt x="163169" y="178460"/>
                  </a:lnTo>
                  <a:lnTo>
                    <a:pt x="162712" y="179336"/>
                  </a:lnTo>
                  <a:lnTo>
                    <a:pt x="162102" y="180035"/>
                  </a:lnTo>
                  <a:lnTo>
                    <a:pt x="161442" y="180594"/>
                  </a:lnTo>
                  <a:lnTo>
                    <a:pt x="164744" y="180873"/>
                  </a:lnTo>
                  <a:close/>
                </a:path>
                <a:path w="241300" h="188594">
                  <a:moveTo>
                    <a:pt x="164846" y="112991"/>
                  </a:moveTo>
                  <a:lnTo>
                    <a:pt x="163131" y="110642"/>
                  </a:lnTo>
                  <a:lnTo>
                    <a:pt x="162445" y="112407"/>
                  </a:lnTo>
                  <a:lnTo>
                    <a:pt x="161886" y="114274"/>
                  </a:lnTo>
                  <a:lnTo>
                    <a:pt x="161213" y="116103"/>
                  </a:lnTo>
                  <a:lnTo>
                    <a:pt x="162369" y="115049"/>
                  </a:lnTo>
                  <a:lnTo>
                    <a:pt x="163639" y="114020"/>
                  </a:lnTo>
                  <a:lnTo>
                    <a:pt x="164846" y="112991"/>
                  </a:lnTo>
                  <a:close/>
                </a:path>
                <a:path w="241300" h="188594">
                  <a:moveTo>
                    <a:pt x="165595" y="169837"/>
                  </a:moveTo>
                  <a:lnTo>
                    <a:pt x="162369" y="169354"/>
                  </a:lnTo>
                  <a:lnTo>
                    <a:pt x="163055" y="170091"/>
                  </a:lnTo>
                  <a:lnTo>
                    <a:pt x="163461" y="170853"/>
                  </a:lnTo>
                  <a:lnTo>
                    <a:pt x="163791" y="171792"/>
                  </a:lnTo>
                  <a:lnTo>
                    <a:pt x="164147" y="170980"/>
                  </a:lnTo>
                  <a:lnTo>
                    <a:pt x="164846" y="170307"/>
                  </a:lnTo>
                  <a:lnTo>
                    <a:pt x="165595" y="169837"/>
                  </a:lnTo>
                  <a:close/>
                </a:path>
                <a:path w="241300" h="188594">
                  <a:moveTo>
                    <a:pt x="171488" y="120205"/>
                  </a:moveTo>
                  <a:lnTo>
                    <a:pt x="158394" y="123901"/>
                  </a:lnTo>
                  <a:lnTo>
                    <a:pt x="146278" y="130937"/>
                  </a:lnTo>
                  <a:lnTo>
                    <a:pt x="136017" y="140462"/>
                  </a:lnTo>
                  <a:lnTo>
                    <a:pt x="128498" y="151638"/>
                  </a:lnTo>
                  <a:lnTo>
                    <a:pt x="141566" y="147828"/>
                  </a:lnTo>
                  <a:lnTo>
                    <a:pt x="153784" y="140868"/>
                  </a:lnTo>
                  <a:lnTo>
                    <a:pt x="164096" y="131432"/>
                  </a:lnTo>
                  <a:lnTo>
                    <a:pt x="171488" y="120205"/>
                  </a:lnTo>
                  <a:close/>
                </a:path>
                <a:path w="241300" h="188594">
                  <a:moveTo>
                    <a:pt x="172910" y="3200"/>
                  </a:moveTo>
                  <a:lnTo>
                    <a:pt x="170891" y="1092"/>
                  </a:lnTo>
                  <a:lnTo>
                    <a:pt x="165849" y="0"/>
                  </a:lnTo>
                  <a:lnTo>
                    <a:pt x="161950" y="749"/>
                  </a:lnTo>
                  <a:lnTo>
                    <a:pt x="148691" y="94335"/>
                  </a:lnTo>
                  <a:lnTo>
                    <a:pt x="150723" y="92964"/>
                  </a:lnTo>
                  <a:lnTo>
                    <a:pt x="154038" y="91147"/>
                  </a:lnTo>
                  <a:lnTo>
                    <a:pt x="154470" y="94310"/>
                  </a:lnTo>
                  <a:lnTo>
                    <a:pt x="172910" y="3200"/>
                  </a:lnTo>
                  <a:close/>
                </a:path>
                <a:path w="241300" h="188594">
                  <a:moveTo>
                    <a:pt x="174510" y="173456"/>
                  </a:moveTo>
                  <a:lnTo>
                    <a:pt x="172720" y="171640"/>
                  </a:lnTo>
                  <a:lnTo>
                    <a:pt x="170370" y="171640"/>
                  </a:lnTo>
                  <a:lnTo>
                    <a:pt x="168148" y="171640"/>
                  </a:lnTo>
                  <a:lnTo>
                    <a:pt x="166204" y="173456"/>
                  </a:lnTo>
                  <a:lnTo>
                    <a:pt x="166204" y="177965"/>
                  </a:lnTo>
                  <a:lnTo>
                    <a:pt x="168148" y="179781"/>
                  </a:lnTo>
                  <a:lnTo>
                    <a:pt x="172720" y="179781"/>
                  </a:lnTo>
                  <a:lnTo>
                    <a:pt x="174510" y="177965"/>
                  </a:lnTo>
                  <a:lnTo>
                    <a:pt x="174510" y="173456"/>
                  </a:lnTo>
                  <a:close/>
                </a:path>
                <a:path w="241300" h="188594">
                  <a:moveTo>
                    <a:pt x="175374" y="97548"/>
                  </a:moveTo>
                  <a:lnTo>
                    <a:pt x="171970" y="93370"/>
                  </a:lnTo>
                  <a:lnTo>
                    <a:pt x="168351" y="89154"/>
                  </a:lnTo>
                  <a:lnTo>
                    <a:pt x="164579" y="85077"/>
                  </a:lnTo>
                  <a:lnTo>
                    <a:pt x="163309" y="86144"/>
                  </a:lnTo>
                  <a:lnTo>
                    <a:pt x="159969" y="103136"/>
                  </a:lnTo>
                  <a:lnTo>
                    <a:pt x="160655" y="103962"/>
                  </a:lnTo>
                  <a:lnTo>
                    <a:pt x="161607" y="104851"/>
                  </a:lnTo>
                  <a:lnTo>
                    <a:pt x="162369" y="105740"/>
                  </a:lnTo>
                  <a:lnTo>
                    <a:pt x="163791" y="105562"/>
                  </a:lnTo>
                  <a:lnTo>
                    <a:pt x="163639" y="107035"/>
                  </a:lnTo>
                  <a:lnTo>
                    <a:pt x="167627" y="103962"/>
                  </a:lnTo>
                  <a:lnTo>
                    <a:pt x="175374" y="97548"/>
                  </a:lnTo>
                  <a:close/>
                </a:path>
                <a:path w="241300" h="188594">
                  <a:moveTo>
                    <a:pt x="176301" y="70205"/>
                  </a:moveTo>
                  <a:lnTo>
                    <a:pt x="173748" y="67373"/>
                  </a:lnTo>
                  <a:lnTo>
                    <a:pt x="171119" y="64541"/>
                  </a:lnTo>
                  <a:lnTo>
                    <a:pt x="168351" y="61747"/>
                  </a:lnTo>
                  <a:lnTo>
                    <a:pt x="164401" y="81114"/>
                  </a:lnTo>
                  <a:lnTo>
                    <a:pt x="168833" y="77787"/>
                  </a:lnTo>
                  <a:lnTo>
                    <a:pt x="172618" y="74015"/>
                  </a:lnTo>
                  <a:lnTo>
                    <a:pt x="176301" y="70205"/>
                  </a:lnTo>
                  <a:close/>
                </a:path>
                <a:path w="241300" h="188594">
                  <a:moveTo>
                    <a:pt x="177850" y="182384"/>
                  </a:moveTo>
                  <a:lnTo>
                    <a:pt x="177355" y="181584"/>
                  </a:lnTo>
                  <a:lnTo>
                    <a:pt x="176974" y="180873"/>
                  </a:lnTo>
                  <a:lnTo>
                    <a:pt x="176745" y="180035"/>
                  </a:lnTo>
                  <a:lnTo>
                    <a:pt x="176301" y="180746"/>
                  </a:lnTo>
                  <a:lnTo>
                    <a:pt x="175717" y="181330"/>
                  </a:lnTo>
                  <a:lnTo>
                    <a:pt x="174929" y="181940"/>
                  </a:lnTo>
                  <a:lnTo>
                    <a:pt x="177850" y="182384"/>
                  </a:lnTo>
                  <a:close/>
                </a:path>
                <a:path w="241300" h="188594">
                  <a:moveTo>
                    <a:pt x="179946" y="103492"/>
                  </a:moveTo>
                  <a:lnTo>
                    <a:pt x="177850" y="100838"/>
                  </a:lnTo>
                  <a:lnTo>
                    <a:pt x="176745" y="99555"/>
                  </a:lnTo>
                  <a:lnTo>
                    <a:pt x="173062" y="102730"/>
                  </a:lnTo>
                  <a:lnTo>
                    <a:pt x="165049" y="109156"/>
                  </a:lnTo>
                  <a:lnTo>
                    <a:pt x="166865" y="111455"/>
                  </a:lnTo>
                  <a:lnTo>
                    <a:pt x="167792" y="110769"/>
                  </a:lnTo>
                  <a:lnTo>
                    <a:pt x="168592" y="110045"/>
                  </a:lnTo>
                  <a:lnTo>
                    <a:pt x="169583" y="109423"/>
                  </a:lnTo>
                  <a:lnTo>
                    <a:pt x="173075" y="106984"/>
                  </a:lnTo>
                  <a:lnTo>
                    <a:pt x="176568" y="105117"/>
                  </a:lnTo>
                  <a:lnTo>
                    <a:pt x="179946" y="103492"/>
                  </a:lnTo>
                  <a:close/>
                </a:path>
                <a:path w="241300" h="188594">
                  <a:moveTo>
                    <a:pt x="180035" y="172161"/>
                  </a:moveTo>
                  <a:lnTo>
                    <a:pt x="176974" y="171602"/>
                  </a:lnTo>
                  <a:lnTo>
                    <a:pt x="177469" y="172339"/>
                  </a:lnTo>
                  <a:lnTo>
                    <a:pt x="177761" y="173189"/>
                  </a:lnTo>
                  <a:lnTo>
                    <a:pt x="177952" y="174104"/>
                  </a:lnTo>
                  <a:lnTo>
                    <a:pt x="178511" y="173355"/>
                  </a:lnTo>
                  <a:lnTo>
                    <a:pt x="179209" y="172694"/>
                  </a:lnTo>
                  <a:lnTo>
                    <a:pt x="180035" y="172161"/>
                  </a:lnTo>
                  <a:close/>
                </a:path>
                <a:path w="241300" h="188594">
                  <a:moveTo>
                    <a:pt x="186778" y="142430"/>
                  </a:moveTo>
                  <a:lnTo>
                    <a:pt x="174840" y="141173"/>
                  </a:lnTo>
                  <a:lnTo>
                    <a:pt x="162521" y="142722"/>
                  </a:lnTo>
                  <a:lnTo>
                    <a:pt x="150660" y="146710"/>
                  </a:lnTo>
                  <a:lnTo>
                    <a:pt x="140093" y="152781"/>
                  </a:lnTo>
                  <a:lnTo>
                    <a:pt x="146786" y="153047"/>
                  </a:lnTo>
                  <a:lnTo>
                    <a:pt x="153352" y="153441"/>
                  </a:lnTo>
                  <a:lnTo>
                    <a:pt x="159702" y="153936"/>
                  </a:lnTo>
                  <a:lnTo>
                    <a:pt x="165785" y="154546"/>
                  </a:lnTo>
                  <a:lnTo>
                    <a:pt x="173748" y="151904"/>
                  </a:lnTo>
                  <a:lnTo>
                    <a:pt x="181178" y="147828"/>
                  </a:lnTo>
                  <a:lnTo>
                    <a:pt x="186778" y="142430"/>
                  </a:lnTo>
                  <a:close/>
                </a:path>
                <a:path w="241300" h="188594">
                  <a:moveTo>
                    <a:pt x="187756" y="176276"/>
                  </a:moveTo>
                  <a:lnTo>
                    <a:pt x="186080" y="174637"/>
                  </a:lnTo>
                  <a:lnTo>
                    <a:pt x="184048" y="174637"/>
                  </a:lnTo>
                  <a:lnTo>
                    <a:pt x="181927" y="174637"/>
                  </a:lnTo>
                  <a:lnTo>
                    <a:pt x="180200" y="176276"/>
                  </a:lnTo>
                  <a:lnTo>
                    <a:pt x="180200" y="180390"/>
                  </a:lnTo>
                  <a:lnTo>
                    <a:pt x="181927" y="182041"/>
                  </a:lnTo>
                  <a:lnTo>
                    <a:pt x="186080" y="182041"/>
                  </a:lnTo>
                  <a:lnTo>
                    <a:pt x="187756" y="180390"/>
                  </a:lnTo>
                  <a:lnTo>
                    <a:pt x="187756" y="176276"/>
                  </a:lnTo>
                  <a:close/>
                </a:path>
                <a:path w="241300" h="188594">
                  <a:moveTo>
                    <a:pt x="189026" y="85077"/>
                  </a:moveTo>
                  <a:lnTo>
                    <a:pt x="185508" y="80746"/>
                  </a:lnTo>
                  <a:lnTo>
                    <a:pt x="181864" y="76428"/>
                  </a:lnTo>
                  <a:lnTo>
                    <a:pt x="177952" y="72110"/>
                  </a:lnTo>
                  <a:lnTo>
                    <a:pt x="174358" y="75946"/>
                  </a:lnTo>
                  <a:lnTo>
                    <a:pt x="166522" y="83350"/>
                  </a:lnTo>
                  <a:lnTo>
                    <a:pt x="170256" y="87464"/>
                  </a:lnTo>
                  <a:lnTo>
                    <a:pt x="173875" y="91617"/>
                  </a:lnTo>
                  <a:lnTo>
                    <a:pt x="177190" y="95872"/>
                  </a:lnTo>
                  <a:lnTo>
                    <a:pt x="181305" y="92341"/>
                  </a:lnTo>
                  <a:lnTo>
                    <a:pt x="185229" y="88798"/>
                  </a:lnTo>
                  <a:lnTo>
                    <a:pt x="189026" y="85077"/>
                  </a:lnTo>
                  <a:close/>
                </a:path>
                <a:path w="241300" h="188594">
                  <a:moveTo>
                    <a:pt x="189407" y="55537"/>
                  </a:moveTo>
                  <a:lnTo>
                    <a:pt x="185420" y="51041"/>
                  </a:lnTo>
                  <a:lnTo>
                    <a:pt x="181305" y="46609"/>
                  </a:lnTo>
                  <a:lnTo>
                    <a:pt x="176745" y="41960"/>
                  </a:lnTo>
                  <a:lnTo>
                    <a:pt x="174790" y="44399"/>
                  </a:lnTo>
                  <a:lnTo>
                    <a:pt x="172808" y="46659"/>
                  </a:lnTo>
                  <a:lnTo>
                    <a:pt x="171043" y="48564"/>
                  </a:lnTo>
                  <a:lnTo>
                    <a:pt x="168948" y="58699"/>
                  </a:lnTo>
                  <a:lnTo>
                    <a:pt x="172085" y="61976"/>
                  </a:lnTo>
                  <a:lnTo>
                    <a:pt x="175234" y="65112"/>
                  </a:lnTo>
                  <a:lnTo>
                    <a:pt x="178015" y="68364"/>
                  </a:lnTo>
                  <a:lnTo>
                    <a:pt x="185826" y="59855"/>
                  </a:lnTo>
                  <a:lnTo>
                    <a:pt x="189407" y="55537"/>
                  </a:lnTo>
                  <a:close/>
                </a:path>
                <a:path w="241300" h="188594">
                  <a:moveTo>
                    <a:pt x="190246" y="184327"/>
                  </a:moveTo>
                  <a:lnTo>
                    <a:pt x="190106" y="183934"/>
                  </a:lnTo>
                  <a:lnTo>
                    <a:pt x="189877" y="183413"/>
                  </a:lnTo>
                  <a:lnTo>
                    <a:pt x="189750" y="182880"/>
                  </a:lnTo>
                  <a:lnTo>
                    <a:pt x="189407" y="183362"/>
                  </a:lnTo>
                  <a:lnTo>
                    <a:pt x="188963" y="183680"/>
                  </a:lnTo>
                  <a:lnTo>
                    <a:pt x="188518" y="184035"/>
                  </a:lnTo>
                  <a:lnTo>
                    <a:pt x="190246" y="184327"/>
                  </a:lnTo>
                  <a:close/>
                </a:path>
                <a:path w="241300" h="188594">
                  <a:moveTo>
                    <a:pt x="191173" y="120205"/>
                  </a:moveTo>
                  <a:lnTo>
                    <a:pt x="190588" y="119316"/>
                  </a:lnTo>
                  <a:lnTo>
                    <a:pt x="189585" y="120269"/>
                  </a:lnTo>
                  <a:lnTo>
                    <a:pt x="191173" y="120205"/>
                  </a:lnTo>
                  <a:close/>
                </a:path>
                <a:path w="241300" h="188594">
                  <a:moveTo>
                    <a:pt x="193255" y="175526"/>
                  </a:moveTo>
                  <a:lnTo>
                    <a:pt x="190373" y="174739"/>
                  </a:lnTo>
                  <a:lnTo>
                    <a:pt x="190830" y="175425"/>
                  </a:lnTo>
                  <a:lnTo>
                    <a:pt x="191173" y="176314"/>
                  </a:lnTo>
                  <a:lnTo>
                    <a:pt x="191262" y="177152"/>
                  </a:lnTo>
                  <a:lnTo>
                    <a:pt x="191808" y="176517"/>
                  </a:lnTo>
                  <a:lnTo>
                    <a:pt x="192468" y="175933"/>
                  </a:lnTo>
                  <a:lnTo>
                    <a:pt x="193255" y="175526"/>
                  </a:lnTo>
                  <a:close/>
                </a:path>
                <a:path w="241300" h="188594">
                  <a:moveTo>
                    <a:pt x="197586" y="131038"/>
                  </a:moveTo>
                  <a:lnTo>
                    <a:pt x="196938" y="129921"/>
                  </a:lnTo>
                  <a:lnTo>
                    <a:pt x="193255" y="133388"/>
                  </a:lnTo>
                  <a:lnTo>
                    <a:pt x="189026" y="136156"/>
                  </a:lnTo>
                  <a:lnTo>
                    <a:pt x="184531" y="138607"/>
                  </a:lnTo>
                  <a:lnTo>
                    <a:pt x="185826" y="138722"/>
                  </a:lnTo>
                  <a:lnTo>
                    <a:pt x="187858" y="139204"/>
                  </a:lnTo>
                  <a:lnTo>
                    <a:pt x="191262" y="136423"/>
                  </a:lnTo>
                  <a:lnTo>
                    <a:pt x="194513" y="133743"/>
                  </a:lnTo>
                  <a:lnTo>
                    <a:pt x="197586" y="131038"/>
                  </a:lnTo>
                  <a:close/>
                </a:path>
                <a:path w="241300" h="188594">
                  <a:moveTo>
                    <a:pt x="198170" y="123977"/>
                  </a:moveTo>
                  <a:lnTo>
                    <a:pt x="191528" y="123469"/>
                  </a:lnTo>
                  <a:lnTo>
                    <a:pt x="184810" y="123901"/>
                  </a:lnTo>
                  <a:lnTo>
                    <a:pt x="178104" y="125183"/>
                  </a:lnTo>
                  <a:lnTo>
                    <a:pt x="171488" y="127266"/>
                  </a:lnTo>
                  <a:lnTo>
                    <a:pt x="168554" y="131902"/>
                  </a:lnTo>
                  <a:lnTo>
                    <a:pt x="164744" y="136093"/>
                  </a:lnTo>
                  <a:lnTo>
                    <a:pt x="160464" y="139814"/>
                  </a:lnTo>
                  <a:lnTo>
                    <a:pt x="167297" y="138112"/>
                  </a:lnTo>
                  <a:lnTo>
                    <a:pt x="173240" y="137769"/>
                  </a:lnTo>
                  <a:lnTo>
                    <a:pt x="178015" y="137883"/>
                  </a:lnTo>
                  <a:lnTo>
                    <a:pt x="185940" y="134696"/>
                  </a:lnTo>
                  <a:lnTo>
                    <a:pt x="192951" y="129895"/>
                  </a:lnTo>
                  <a:lnTo>
                    <a:pt x="198170" y="123977"/>
                  </a:lnTo>
                  <a:close/>
                </a:path>
                <a:path w="241300" h="188594">
                  <a:moveTo>
                    <a:pt x="198653" y="97878"/>
                  </a:moveTo>
                  <a:lnTo>
                    <a:pt x="196113" y="94310"/>
                  </a:lnTo>
                  <a:lnTo>
                    <a:pt x="190588" y="87045"/>
                  </a:lnTo>
                  <a:lnTo>
                    <a:pt x="186778" y="90690"/>
                  </a:lnTo>
                  <a:lnTo>
                    <a:pt x="182803" y="94335"/>
                  </a:lnTo>
                  <a:lnTo>
                    <a:pt x="178777" y="97840"/>
                  </a:lnTo>
                  <a:lnTo>
                    <a:pt x="179946" y="99415"/>
                  </a:lnTo>
                  <a:lnTo>
                    <a:pt x="181178" y="100876"/>
                  </a:lnTo>
                  <a:lnTo>
                    <a:pt x="182283" y="102565"/>
                  </a:lnTo>
                  <a:lnTo>
                    <a:pt x="189179" y="99580"/>
                  </a:lnTo>
                  <a:lnTo>
                    <a:pt x="194995" y="98310"/>
                  </a:lnTo>
                  <a:lnTo>
                    <a:pt x="198653" y="97878"/>
                  </a:lnTo>
                  <a:close/>
                </a:path>
                <a:path w="241300" h="188594">
                  <a:moveTo>
                    <a:pt x="200088" y="179730"/>
                  </a:moveTo>
                  <a:lnTo>
                    <a:pt x="198589" y="178219"/>
                  </a:lnTo>
                  <a:lnTo>
                    <a:pt x="196697" y="178219"/>
                  </a:lnTo>
                  <a:lnTo>
                    <a:pt x="194754" y="178219"/>
                  </a:lnTo>
                  <a:lnTo>
                    <a:pt x="193167" y="179730"/>
                  </a:lnTo>
                  <a:lnTo>
                    <a:pt x="193167" y="183502"/>
                  </a:lnTo>
                  <a:lnTo>
                    <a:pt x="194754" y="184962"/>
                  </a:lnTo>
                  <a:lnTo>
                    <a:pt x="198589" y="184962"/>
                  </a:lnTo>
                  <a:lnTo>
                    <a:pt x="200088" y="183502"/>
                  </a:lnTo>
                  <a:lnTo>
                    <a:pt x="200088" y="179730"/>
                  </a:lnTo>
                  <a:close/>
                </a:path>
                <a:path w="241300" h="188594">
                  <a:moveTo>
                    <a:pt x="200152" y="101003"/>
                  </a:moveTo>
                  <a:lnTo>
                    <a:pt x="190398" y="103022"/>
                  </a:lnTo>
                  <a:lnTo>
                    <a:pt x="180822" y="106781"/>
                  </a:lnTo>
                  <a:lnTo>
                    <a:pt x="171780" y="112052"/>
                  </a:lnTo>
                  <a:lnTo>
                    <a:pt x="163639" y="118567"/>
                  </a:lnTo>
                  <a:lnTo>
                    <a:pt x="169773" y="116725"/>
                  </a:lnTo>
                  <a:lnTo>
                    <a:pt x="176352" y="116725"/>
                  </a:lnTo>
                  <a:lnTo>
                    <a:pt x="175717" y="118846"/>
                  </a:lnTo>
                  <a:lnTo>
                    <a:pt x="173875" y="122910"/>
                  </a:lnTo>
                  <a:lnTo>
                    <a:pt x="177469" y="121767"/>
                  </a:lnTo>
                  <a:lnTo>
                    <a:pt x="180809" y="121107"/>
                  </a:lnTo>
                  <a:lnTo>
                    <a:pt x="183819" y="120726"/>
                  </a:lnTo>
                  <a:lnTo>
                    <a:pt x="188823" y="116344"/>
                  </a:lnTo>
                  <a:lnTo>
                    <a:pt x="193255" y="111569"/>
                  </a:lnTo>
                  <a:lnTo>
                    <a:pt x="197065" y="106438"/>
                  </a:lnTo>
                  <a:lnTo>
                    <a:pt x="200152" y="101003"/>
                  </a:lnTo>
                  <a:close/>
                </a:path>
                <a:path w="241300" h="188594">
                  <a:moveTo>
                    <a:pt x="201955" y="39484"/>
                  </a:moveTo>
                  <a:lnTo>
                    <a:pt x="193941" y="30391"/>
                  </a:lnTo>
                  <a:lnTo>
                    <a:pt x="189750" y="25781"/>
                  </a:lnTo>
                  <a:lnTo>
                    <a:pt x="186156" y="30505"/>
                  </a:lnTo>
                  <a:lnTo>
                    <a:pt x="182181" y="35509"/>
                  </a:lnTo>
                  <a:lnTo>
                    <a:pt x="178422" y="39992"/>
                  </a:lnTo>
                  <a:lnTo>
                    <a:pt x="182956" y="44627"/>
                  </a:lnTo>
                  <a:lnTo>
                    <a:pt x="191020" y="53606"/>
                  </a:lnTo>
                  <a:lnTo>
                    <a:pt x="194919" y="48831"/>
                  </a:lnTo>
                  <a:lnTo>
                    <a:pt x="198589" y="44145"/>
                  </a:lnTo>
                  <a:lnTo>
                    <a:pt x="201955" y="39484"/>
                  </a:lnTo>
                  <a:close/>
                </a:path>
                <a:path w="241300" h="188594">
                  <a:moveTo>
                    <a:pt x="202488" y="71259"/>
                  </a:moveTo>
                  <a:lnTo>
                    <a:pt x="198843" y="66624"/>
                  </a:lnTo>
                  <a:lnTo>
                    <a:pt x="195072" y="62026"/>
                  </a:lnTo>
                  <a:lnTo>
                    <a:pt x="191020" y="57416"/>
                  </a:lnTo>
                  <a:lnTo>
                    <a:pt x="187515" y="61747"/>
                  </a:lnTo>
                  <a:lnTo>
                    <a:pt x="183654" y="66001"/>
                  </a:lnTo>
                  <a:lnTo>
                    <a:pt x="179641" y="70256"/>
                  </a:lnTo>
                  <a:lnTo>
                    <a:pt x="183654" y="74587"/>
                  </a:lnTo>
                  <a:lnTo>
                    <a:pt x="187401" y="78968"/>
                  </a:lnTo>
                  <a:lnTo>
                    <a:pt x="190830" y="83261"/>
                  </a:lnTo>
                  <a:lnTo>
                    <a:pt x="194843" y="79413"/>
                  </a:lnTo>
                  <a:lnTo>
                    <a:pt x="202488" y="71259"/>
                  </a:lnTo>
                  <a:close/>
                </a:path>
                <a:path w="241300" h="188594">
                  <a:moveTo>
                    <a:pt x="203123" y="104152"/>
                  </a:moveTo>
                  <a:lnTo>
                    <a:pt x="202666" y="103492"/>
                  </a:lnTo>
                  <a:lnTo>
                    <a:pt x="202272" y="104368"/>
                  </a:lnTo>
                  <a:lnTo>
                    <a:pt x="201866" y="105156"/>
                  </a:lnTo>
                  <a:lnTo>
                    <a:pt x="201396" y="105892"/>
                  </a:lnTo>
                  <a:lnTo>
                    <a:pt x="203123" y="104152"/>
                  </a:lnTo>
                  <a:close/>
                </a:path>
                <a:path w="241300" h="188594">
                  <a:moveTo>
                    <a:pt x="204939" y="145148"/>
                  </a:moveTo>
                  <a:lnTo>
                    <a:pt x="203123" y="141414"/>
                  </a:lnTo>
                  <a:lnTo>
                    <a:pt x="198843" y="133388"/>
                  </a:lnTo>
                  <a:lnTo>
                    <a:pt x="190817" y="140093"/>
                  </a:lnTo>
                  <a:lnTo>
                    <a:pt x="192722" y="140804"/>
                  </a:lnTo>
                  <a:lnTo>
                    <a:pt x="191350" y="142430"/>
                  </a:lnTo>
                  <a:lnTo>
                    <a:pt x="188455" y="145402"/>
                  </a:lnTo>
                  <a:lnTo>
                    <a:pt x="188658" y="146062"/>
                  </a:lnTo>
                  <a:lnTo>
                    <a:pt x="193255" y="146354"/>
                  </a:lnTo>
                  <a:lnTo>
                    <a:pt x="197269" y="147078"/>
                  </a:lnTo>
                  <a:lnTo>
                    <a:pt x="200596" y="147993"/>
                  </a:lnTo>
                  <a:lnTo>
                    <a:pt x="204939" y="145148"/>
                  </a:lnTo>
                  <a:close/>
                </a:path>
                <a:path w="241300" h="188594">
                  <a:moveTo>
                    <a:pt x="206514" y="153619"/>
                  </a:moveTo>
                  <a:lnTo>
                    <a:pt x="199618" y="150469"/>
                  </a:lnTo>
                  <a:lnTo>
                    <a:pt x="191757" y="149123"/>
                  </a:lnTo>
                  <a:lnTo>
                    <a:pt x="183654" y="149288"/>
                  </a:lnTo>
                  <a:lnTo>
                    <a:pt x="180340" y="151714"/>
                  </a:lnTo>
                  <a:lnTo>
                    <a:pt x="176669" y="153758"/>
                  </a:lnTo>
                  <a:lnTo>
                    <a:pt x="172885" y="155435"/>
                  </a:lnTo>
                  <a:lnTo>
                    <a:pt x="180340" y="156502"/>
                  </a:lnTo>
                  <a:lnTo>
                    <a:pt x="187185" y="157822"/>
                  </a:lnTo>
                  <a:lnTo>
                    <a:pt x="193332" y="159435"/>
                  </a:lnTo>
                  <a:lnTo>
                    <a:pt x="198107" y="158051"/>
                  </a:lnTo>
                  <a:lnTo>
                    <a:pt x="202666" y="156032"/>
                  </a:lnTo>
                  <a:lnTo>
                    <a:pt x="206514" y="153619"/>
                  </a:lnTo>
                  <a:close/>
                </a:path>
                <a:path w="241300" h="188594">
                  <a:moveTo>
                    <a:pt x="207327" y="150253"/>
                  </a:moveTo>
                  <a:lnTo>
                    <a:pt x="205994" y="147523"/>
                  </a:lnTo>
                  <a:lnTo>
                    <a:pt x="203746" y="148932"/>
                  </a:lnTo>
                  <a:lnTo>
                    <a:pt x="205105" y="149339"/>
                  </a:lnTo>
                  <a:lnTo>
                    <a:pt x="206311" y="149872"/>
                  </a:lnTo>
                  <a:lnTo>
                    <a:pt x="207327" y="150253"/>
                  </a:lnTo>
                  <a:close/>
                </a:path>
                <a:path w="241300" h="188594">
                  <a:moveTo>
                    <a:pt x="211480" y="159816"/>
                  </a:moveTo>
                  <a:lnTo>
                    <a:pt x="209626" y="155435"/>
                  </a:lnTo>
                  <a:lnTo>
                    <a:pt x="206438" y="157594"/>
                  </a:lnTo>
                  <a:lnTo>
                    <a:pt x="202958" y="159435"/>
                  </a:lnTo>
                  <a:lnTo>
                    <a:pt x="199415" y="160921"/>
                  </a:lnTo>
                  <a:lnTo>
                    <a:pt x="202819" y="161861"/>
                  </a:lnTo>
                  <a:lnTo>
                    <a:pt x="205994" y="163080"/>
                  </a:lnTo>
                  <a:lnTo>
                    <a:pt x="208775" y="164299"/>
                  </a:lnTo>
                  <a:lnTo>
                    <a:pt x="209664" y="162877"/>
                  </a:lnTo>
                  <a:lnTo>
                    <a:pt x="211480" y="159816"/>
                  </a:lnTo>
                  <a:close/>
                </a:path>
                <a:path w="241300" h="188594">
                  <a:moveTo>
                    <a:pt x="212369" y="118325"/>
                  </a:moveTo>
                  <a:lnTo>
                    <a:pt x="207149" y="110248"/>
                  </a:lnTo>
                  <a:lnTo>
                    <a:pt x="204482" y="106286"/>
                  </a:lnTo>
                  <a:lnTo>
                    <a:pt x="200596" y="110096"/>
                  </a:lnTo>
                  <a:lnTo>
                    <a:pt x="196697" y="113817"/>
                  </a:lnTo>
                  <a:lnTo>
                    <a:pt x="192405" y="117475"/>
                  </a:lnTo>
                  <a:lnTo>
                    <a:pt x="194144" y="120269"/>
                  </a:lnTo>
                  <a:lnTo>
                    <a:pt x="198843" y="120497"/>
                  </a:lnTo>
                  <a:lnTo>
                    <a:pt x="201536" y="121183"/>
                  </a:lnTo>
                  <a:lnTo>
                    <a:pt x="201676" y="121183"/>
                  </a:lnTo>
                  <a:lnTo>
                    <a:pt x="203822" y="121843"/>
                  </a:lnTo>
                  <a:lnTo>
                    <a:pt x="202349" y="124028"/>
                  </a:lnTo>
                  <a:lnTo>
                    <a:pt x="200647" y="126161"/>
                  </a:lnTo>
                  <a:lnTo>
                    <a:pt x="198742" y="128104"/>
                  </a:lnTo>
                  <a:lnTo>
                    <a:pt x="199517" y="129387"/>
                  </a:lnTo>
                  <a:lnTo>
                    <a:pt x="204012" y="125641"/>
                  </a:lnTo>
                  <a:lnTo>
                    <a:pt x="212369" y="118325"/>
                  </a:lnTo>
                  <a:close/>
                </a:path>
                <a:path w="241300" h="188594">
                  <a:moveTo>
                    <a:pt x="215392" y="56299"/>
                  </a:moveTo>
                  <a:lnTo>
                    <a:pt x="211607" y="51346"/>
                  </a:lnTo>
                  <a:lnTo>
                    <a:pt x="207645" y="46355"/>
                  </a:lnTo>
                  <a:lnTo>
                    <a:pt x="203593" y="41452"/>
                  </a:lnTo>
                  <a:lnTo>
                    <a:pt x="200279" y="46062"/>
                  </a:lnTo>
                  <a:lnTo>
                    <a:pt x="196697" y="50825"/>
                  </a:lnTo>
                  <a:lnTo>
                    <a:pt x="192722" y="55537"/>
                  </a:lnTo>
                  <a:lnTo>
                    <a:pt x="196761" y="60109"/>
                  </a:lnTo>
                  <a:lnTo>
                    <a:pt x="200596" y="64757"/>
                  </a:lnTo>
                  <a:lnTo>
                    <a:pt x="204241" y="69367"/>
                  </a:lnTo>
                  <a:lnTo>
                    <a:pt x="208000" y="65112"/>
                  </a:lnTo>
                  <a:lnTo>
                    <a:pt x="215392" y="56299"/>
                  </a:lnTo>
                  <a:close/>
                </a:path>
                <a:path w="241300" h="188594">
                  <a:moveTo>
                    <a:pt x="216408" y="90246"/>
                  </a:moveTo>
                  <a:lnTo>
                    <a:pt x="212509" y="84467"/>
                  </a:lnTo>
                  <a:lnTo>
                    <a:pt x="208419" y="78854"/>
                  </a:lnTo>
                  <a:lnTo>
                    <a:pt x="204114" y="73304"/>
                  </a:lnTo>
                  <a:lnTo>
                    <a:pt x="200291" y="77457"/>
                  </a:lnTo>
                  <a:lnTo>
                    <a:pt x="196392" y="81407"/>
                  </a:lnTo>
                  <a:lnTo>
                    <a:pt x="192405" y="85255"/>
                  </a:lnTo>
                  <a:lnTo>
                    <a:pt x="195592" y="89408"/>
                  </a:lnTo>
                  <a:lnTo>
                    <a:pt x="198653" y="93433"/>
                  </a:lnTo>
                  <a:lnTo>
                    <a:pt x="201676" y="97688"/>
                  </a:lnTo>
                  <a:lnTo>
                    <a:pt x="202819" y="97650"/>
                  </a:lnTo>
                  <a:lnTo>
                    <a:pt x="205181" y="97688"/>
                  </a:lnTo>
                  <a:lnTo>
                    <a:pt x="204724" y="98691"/>
                  </a:lnTo>
                  <a:lnTo>
                    <a:pt x="204431" y="99809"/>
                  </a:lnTo>
                  <a:lnTo>
                    <a:pt x="203822" y="100838"/>
                  </a:lnTo>
                  <a:lnTo>
                    <a:pt x="204939" y="102412"/>
                  </a:lnTo>
                  <a:lnTo>
                    <a:pt x="208838" y="98450"/>
                  </a:lnTo>
                  <a:lnTo>
                    <a:pt x="209588" y="97650"/>
                  </a:lnTo>
                  <a:lnTo>
                    <a:pt x="212648" y="94373"/>
                  </a:lnTo>
                  <a:lnTo>
                    <a:pt x="216408" y="90246"/>
                  </a:lnTo>
                  <a:close/>
                </a:path>
                <a:path w="241300" h="188594">
                  <a:moveTo>
                    <a:pt x="221780" y="134162"/>
                  </a:moveTo>
                  <a:lnTo>
                    <a:pt x="216408" y="124917"/>
                  </a:lnTo>
                  <a:lnTo>
                    <a:pt x="213563" y="120497"/>
                  </a:lnTo>
                  <a:lnTo>
                    <a:pt x="209524" y="124142"/>
                  </a:lnTo>
                  <a:lnTo>
                    <a:pt x="200748" y="131737"/>
                  </a:lnTo>
                  <a:lnTo>
                    <a:pt x="203123" y="135801"/>
                  </a:lnTo>
                  <a:lnTo>
                    <a:pt x="205181" y="139852"/>
                  </a:lnTo>
                  <a:lnTo>
                    <a:pt x="207060" y="143878"/>
                  </a:lnTo>
                  <a:lnTo>
                    <a:pt x="213118" y="139941"/>
                  </a:lnTo>
                  <a:lnTo>
                    <a:pt x="217995" y="136715"/>
                  </a:lnTo>
                  <a:lnTo>
                    <a:pt x="221780" y="134162"/>
                  </a:lnTo>
                  <a:close/>
                </a:path>
                <a:path w="241300" h="188594">
                  <a:moveTo>
                    <a:pt x="223329" y="136804"/>
                  </a:moveTo>
                  <a:lnTo>
                    <a:pt x="219176" y="138899"/>
                  </a:lnTo>
                  <a:lnTo>
                    <a:pt x="214287" y="142265"/>
                  </a:lnTo>
                  <a:lnTo>
                    <a:pt x="208191" y="146062"/>
                  </a:lnTo>
                  <a:lnTo>
                    <a:pt x="209118" y="148209"/>
                  </a:lnTo>
                  <a:lnTo>
                    <a:pt x="210972" y="152082"/>
                  </a:lnTo>
                  <a:lnTo>
                    <a:pt x="212648" y="153136"/>
                  </a:lnTo>
                  <a:lnTo>
                    <a:pt x="211620" y="153809"/>
                  </a:lnTo>
                  <a:lnTo>
                    <a:pt x="213118" y="157022"/>
                  </a:lnTo>
                  <a:lnTo>
                    <a:pt x="216662" y="150749"/>
                  </a:lnTo>
                  <a:lnTo>
                    <a:pt x="219938" y="143776"/>
                  </a:lnTo>
                  <a:lnTo>
                    <a:pt x="223329" y="136804"/>
                  </a:lnTo>
                  <a:close/>
                </a:path>
                <a:path w="241300" h="188594">
                  <a:moveTo>
                    <a:pt x="225996" y="105117"/>
                  </a:moveTo>
                  <a:lnTo>
                    <a:pt x="220700" y="96545"/>
                  </a:lnTo>
                  <a:lnTo>
                    <a:pt x="217944" y="92354"/>
                  </a:lnTo>
                  <a:lnTo>
                    <a:pt x="214172" y="96545"/>
                  </a:lnTo>
                  <a:lnTo>
                    <a:pt x="210350" y="100596"/>
                  </a:lnTo>
                  <a:lnTo>
                    <a:pt x="206438" y="104508"/>
                  </a:lnTo>
                  <a:lnTo>
                    <a:pt x="209118" y="108432"/>
                  </a:lnTo>
                  <a:lnTo>
                    <a:pt x="214172" y="116547"/>
                  </a:lnTo>
                  <a:lnTo>
                    <a:pt x="218236" y="112839"/>
                  </a:lnTo>
                  <a:lnTo>
                    <a:pt x="222186" y="109105"/>
                  </a:lnTo>
                  <a:lnTo>
                    <a:pt x="225996" y="105117"/>
                  </a:lnTo>
                  <a:close/>
                </a:path>
                <a:path w="241300" h="188594">
                  <a:moveTo>
                    <a:pt x="228485" y="38646"/>
                  </a:moveTo>
                  <a:lnTo>
                    <a:pt x="225158" y="33807"/>
                  </a:lnTo>
                  <a:lnTo>
                    <a:pt x="221132" y="28981"/>
                  </a:lnTo>
                  <a:lnTo>
                    <a:pt x="215823" y="23139"/>
                  </a:lnTo>
                  <a:lnTo>
                    <a:pt x="212763" y="28321"/>
                  </a:lnTo>
                  <a:lnTo>
                    <a:pt x="209118" y="33782"/>
                  </a:lnTo>
                  <a:lnTo>
                    <a:pt x="205105" y="39370"/>
                  </a:lnTo>
                  <a:lnTo>
                    <a:pt x="209283" y="44310"/>
                  </a:lnTo>
                  <a:lnTo>
                    <a:pt x="213194" y="49225"/>
                  </a:lnTo>
                  <a:lnTo>
                    <a:pt x="217004" y="54241"/>
                  </a:lnTo>
                  <a:lnTo>
                    <a:pt x="224751" y="44107"/>
                  </a:lnTo>
                  <a:lnTo>
                    <a:pt x="228485" y="38646"/>
                  </a:lnTo>
                  <a:close/>
                </a:path>
                <a:path w="241300" h="188594">
                  <a:moveTo>
                    <a:pt x="228968" y="75171"/>
                  </a:moveTo>
                  <a:lnTo>
                    <a:pt x="225158" y="69507"/>
                  </a:lnTo>
                  <a:lnTo>
                    <a:pt x="221132" y="63919"/>
                  </a:lnTo>
                  <a:lnTo>
                    <a:pt x="216928" y="58343"/>
                  </a:lnTo>
                  <a:lnTo>
                    <a:pt x="213334" y="62788"/>
                  </a:lnTo>
                  <a:lnTo>
                    <a:pt x="209626" y="67157"/>
                  </a:lnTo>
                  <a:lnTo>
                    <a:pt x="205828" y="71374"/>
                  </a:lnTo>
                  <a:lnTo>
                    <a:pt x="214287" y="82562"/>
                  </a:lnTo>
                  <a:lnTo>
                    <a:pt x="218071" y="88315"/>
                  </a:lnTo>
                  <a:lnTo>
                    <a:pt x="221818" y="84023"/>
                  </a:lnTo>
                  <a:lnTo>
                    <a:pt x="225412" y="79717"/>
                  </a:lnTo>
                  <a:lnTo>
                    <a:pt x="228968" y="75171"/>
                  </a:lnTo>
                  <a:close/>
                </a:path>
                <a:path w="241300" h="188594">
                  <a:moveTo>
                    <a:pt x="232486" y="116065"/>
                  </a:moveTo>
                  <a:lnTo>
                    <a:pt x="230822" y="113080"/>
                  </a:lnTo>
                  <a:lnTo>
                    <a:pt x="228968" y="110223"/>
                  </a:lnTo>
                  <a:lnTo>
                    <a:pt x="227317" y="107302"/>
                  </a:lnTo>
                  <a:lnTo>
                    <a:pt x="223481" y="111175"/>
                  </a:lnTo>
                  <a:lnTo>
                    <a:pt x="219811" y="114769"/>
                  </a:lnTo>
                  <a:lnTo>
                    <a:pt x="216077" y="118325"/>
                  </a:lnTo>
                  <a:lnTo>
                    <a:pt x="218440" y="123317"/>
                  </a:lnTo>
                  <a:lnTo>
                    <a:pt x="223964" y="132689"/>
                  </a:lnTo>
                  <a:lnTo>
                    <a:pt x="225869" y="131241"/>
                  </a:lnTo>
                  <a:lnTo>
                    <a:pt x="228257" y="126060"/>
                  </a:lnTo>
                  <a:lnTo>
                    <a:pt x="232486" y="116065"/>
                  </a:lnTo>
                  <a:close/>
                </a:path>
                <a:path w="241300" h="188594">
                  <a:moveTo>
                    <a:pt x="239001" y="91033"/>
                  </a:moveTo>
                  <a:lnTo>
                    <a:pt x="233400" y="81889"/>
                  </a:lnTo>
                  <a:lnTo>
                    <a:pt x="230428" y="77457"/>
                  </a:lnTo>
                  <a:lnTo>
                    <a:pt x="226923" y="81889"/>
                  </a:lnTo>
                  <a:lnTo>
                    <a:pt x="223240" y="86271"/>
                  </a:lnTo>
                  <a:lnTo>
                    <a:pt x="219570" y="90462"/>
                  </a:lnTo>
                  <a:lnTo>
                    <a:pt x="225158" y="98869"/>
                  </a:lnTo>
                  <a:lnTo>
                    <a:pt x="227838" y="103276"/>
                  </a:lnTo>
                  <a:lnTo>
                    <a:pt x="231571" y="99555"/>
                  </a:lnTo>
                  <a:lnTo>
                    <a:pt x="239001" y="91033"/>
                  </a:lnTo>
                  <a:close/>
                </a:path>
                <a:path w="241300" h="188594">
                  <a:moveTo>
                    <a:pt x="240830" y="58966"/>
                  </a:moveTo>
                  <a:lnTo>
                    <a:pt x="236880" y="51816"/>
                  </a:lnTo>
                  <a:lnTo>
                    <a:pt x="233578" y="46215"/>
                  </a:lnTo>
                  <a:lnTo>
                    <a:pt x="229984" y="40906"/>
                  </a:lnTo>
                  <a:lnTo>
                    <a:pt x="222516" y="51384"/>
                  </a:lnTo>
                  <a:lnTo>
                    <a:pt x="218579" y="56299"/>
                  </a:lnTo>
                  <a:lnTo>
                    <a:pt x="222719" y="61849"/>
                  </a:lnTo>
                  <a:lnTo>
                    <a:pt x="226695" y="67437"/>
                  </a:lnTo>
                  <a:lnTo>
                    <a:pt x="230593" y="73063"/>
                  </a:lnTo>
                  <a:lnTo>
                    <a:pt x="234022" y="68567"/>
                  </a:lnTo>
                  <a:lnTo>
                    <a:pt x="237490" y="63868"/>
                  </a:lnTo>
                  <a:lnTo>
                    <a:pt x="240830" y="58966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2" name="object 72"/>
            <p:cNvSpPr/>
            <p:nvPr/>
          </p:nvSpPr>
          <p:spPr>
            <a:xfrm>
              <a:off x="10260394" y="2212800"/>
              <a:ext cx="354965" cy="382905"/>
            </a:xfrm>
            <a:custGeom>
              <a:avLst/>
              <a:gdLst/>
              <a:ahLst/>
              <a:cxnLst/>
              <a:rect l="l" t="t" r="r" b="b"/>
              <a:pathLst>
                <a:path w="354965" h="382905">
                  <a:moveTo>
                    <a:pt x="80886" y="200672"/>
                  </a:moveTo>
                  <a:lnTo>
                    <a:pt x="77254" y="196481"/>
                  </a:lnTo>
                  <a:lnTo>
                    <a:pt x="73621" y="192100"/>
                  </a:lnTo>
                  <a:lnTo>
                    <a:pt x="70129" y="187667"/>
                  </a:lnTo>
                  <a:lnTo>
                    <a:pt x="67132" y="192100"/>
                  </a:lnTo>
                  <a:lnTo>
                    <a:pt x="64223" y="196697"/>
                  </a:lnTo>
                  <a:lnTo>
                    <a:pt x="61556" y="201244"/>
                  </a:lnTo>
                  <a:lnTo>
                    <a:pt x="69075" y="209765"/>
                  </a:lnTo>
                  <a:lnTo>
                    <a:pt x="72796" y="213487"/>
                  </a:lnTo>
                  <a:lnTo>
                    <a:pt x="75374" y="209080"/>
                  </a:lnTo>
                  <a:lnTo>
                    <a:pt x="80886" y="200672"/>
                  </a:lnTo>
                  <a:close/>
                </a:path>
                <a:path w="354965" h="382905">
                  <a:moveTo>
                    <a:pt x="81953" y="166509"/>
                  </a:moveTo>
                  <a:lnTo>
                    <a:pt x="78054" y="161594"/>
                  </a:lnTo>
                  <a:lnTo>
                    <a:pt x="74218" y="156425"/>
                  </a:lnTo>
                  <a:lnTo>
                    <a:pt x="70485" y="151117"/>
                  </a:lnTo>
                  <a:lnTo>
                    <a:pt x="66979" y="156425"/>
                  </a:lnTo>
                  <a:lnTo>
                    <a:pt x="63639" y="162026"/>
                  </a:lnTo>
                  <a:lnTo>
                    <a:pt x="59740" y="169176"/>
                  </a:lnTo>
                  <a:lnTo>
                    <a:pt x="66497" y="178777"/>
                  </a:lnTo>
                  <a:lnTo>
                    <a:pt x="69875" y="183273"/>
                  </a:lnTo>
                  <a:lnTo>
                    <a:pt x="73723" y="177647"/>
                  </a:lnTo>
                  <a:lnTo>
                    <a:pt x="77749" y="172059"/>
                  </a:lnTo>
                  <a:lnTo>
                    <a:pt x="81953" y="166509"/>
                  </a:lnTo>
                  <a:close/>
                </a:path>
                <a:path w="354965" h="382905">
                  <a:moveTo>
                    <a:pt x="94195" y="214718"/>
                  </a:moveTo>
                  <a:lnTo>
                    <a:pt x="90208" y="210807"/>
                  </a:lnTo>
                  <a:lnTo>
                    <a:pt x="86385" y="206756"/>
                  </a:lnTo>
                  <a:lnTo>
                    <a:pt x="82626" y="202565"/>
                  </a:lnTo>
                  <a:lnTo>
                    <a:pt x="77139" y="210959"/>
                  </a:lnTo>
                  <a:lnTo>
                    <a:pt x="74536" y="215328"/>
                  </a:lnTo>
                  <a:lnTo>
                    <a:pt x="78371" y="219316"/>
                  </a:lnTo>
                  <a:lnTo>
                    <a:pt x="82270" y="223050"/>
                  </a:lnTo>
                  <a:lnTo>
                    <a:pt x="86385" y="226758"/>
                  </a:lnTo>
                  <a:lnTo>
                    <a:pt x="88874" y="222656"/>
                  </a:lnTo>
                  <a:lnTo>
                    <a:pt x="91541" y="218643"/>
                  </a:lnTo>
                  <a:lnTo>
                    <a:pt x="94195" y="214718"/>
                  </a:lnTo>
                  <a:close/>
                </a:path>
                <a:path w="354965" h="382905">
                  <a:moveTo>
                    <a:pt x="94703" y="181584"/>
                  </a:moveTo>
                  <a:lnTo>
                    <a:pt x="90970" y="177368"/>
                  </a:lnTo>
                  <a:lnTo>
                    <a:pt x="87223" y="172999"/>
                  </a:lnTo>
                  <a:lnTo>
                    <a:pt x="83553" y="168554"/>
                  </a:lnTo>
                  <a:lnTo>
                    <a:pt x="79400" y="174129"/>
                  </a:lnTo>
                  <a:lnTo>
                    <a:pt x="75374" y="179717"/>
                  </a:lnTo>
                  <a:lnTo>
                    <a:pt x="71640" y="185381"/>
                  </a:lnTo>
                  <a:lnTo>
                    <a:pt x="75145" y="189928"/>
                  </a:lnTo>
                  <a:lnTo>
                    <a:pt x="78727" y="194233"/>
                  </a:lnTo>
                  <a:lnTo>
                    <a:pt x="82397" y="198526"/>
                  </a:lnTo>
                  <a:lnTo>
                    <a:pt x="86321" y="192773"/>
                  </a:lnTo>
                  <a:lnTo>
                    <a:pt x="90398" y="187147"/>
                  </a:lnTo>
                  <a:lnTo>
                    <a:pt x="94703" y="181584"/>
                  </a:lnTo>
                  <a:close/>
                </a:path>
                <a:path w="354965" h="382905">
                  <a:moveTo>
                    <a:pt x="95478" y="149580"/>
                  </a:moveTo>
                  <a:lnTo>
                    <a:pt x="91465" y="143992"/>
                  </a:lnTo>
                  <a:lnTo>
                    <a:pt x="87769" y="138531"/>
                  </a:lnTo>
                  <a:lnTo>
                    <a:pt x="84620" y="133350"/>
                  </a:lnTo>
                  <a:lnTo>
                    <a:pt x="79400" y="139192"/>
                  </a:lnTo>
                  <a:lnTo>
                    <a:pt x="75539" y="144018"/>
                  </a:lnTo>
                  <a:lnTo>
                    <a:pt x="72072" y="148856"/>
                  </a:lnTo>
                  <a:lnTo>
                    <a:pt x="75831" y="154317"/>
                  </a:lnTo>
                  <a:lnTo>
                    <a:pt x="79616" y="159435"/>
                  </a:lnTo>
                  <a:lnTo>
                    <a:pt x="83553" y="164452"/>
                  </a:lnTo>
                  <a:lnTo>
                    <a:pt x="87287" y="159435"/>
                  </a:lnTo>
                  <a:lnTo>
                    <a:pt x="91262" y="154520"/>
                  </a:lnTo>
                  <a:lnTo>
                    <a:pt x="95478" y="149580"/>
                  </a:lnTo>
                  <a:close/>
                </a:path>
                <a:path w="354965" h="382905">
                  <a:moveTo>
                    <a:pt x="99212" y="216103"/>
                  </a:moveTo>
                  <a:lnTo>
                    <a:pt x="98717" y="215366"/>
                  </a:lnTo>
                  <a:lnTo>
                    <a:pt x="98285" y="214579"/>
                  </a:lnTo>
                  <a:lnTo>
                    <a:pt x="97764" y="213702"/>
                  </a:lnTo>
                  <a:lnTo>
                    <a:pt x="97370" y="214363"/>
                  </a:lnTo>
                  <a:lnTo>
                    <a:pt x="99212" y="216103"/>
                  </a:lnTo>
                  <a:close/>
                </a:path>
                <a:path w="354965" h="382905">
                  <a:moveTo>
                    <a:pt x="99707" y="241947"/>
                  </a:moveTo>
                  <a:lnTo>
                    <a:pt x="95186" y="238023"/>
                  </a:lnTo>
                  <a:lnTo>
                    <a:pt x="91071" y="234353"/>
                  </a:lnTo>
                  <a:lnTo>
                    <a:pt x="86880" y="230708"/>
                  </a:lnTo>
                  <a:lnTo>
                    <a:pt x="84162" y="235127"/>
                  </a:lnTo>
                  <a:lnTo>
                    <a:pt x="81470" y="239661"/>
                  </a:lnTo>
                  <a:lnTo>
                    <a:pt x="78778" y="244373"/>
                  </a:lnTo>
                  <a:lnTo>
                    <a:pt x="82537" y="246926"/>
                  </a:lnTo>
                  <a:lnTo>
                    <a:pt x="87541" y="250151"/>
                  </a:lnTo>
                  <a:lnTo>
                    <a:pt x="93472" y="254088"/>
                  </a:lnTo>
                  <a:lnTo>
                    <a:pt x="95402" y="250063"/>
                  </a:lnTo>
                  <a:lnTo>
                    <a:pt x="97447" y="246011"/>
                  </a:lnTo>
                  <a:lnTo>
                    <a:pt x="99707" y="241947"/>
                  </a:lnTo>
                  <a:close/>
                </a:path>
                <a:path w="354965" h="382905">
                  <a:moveTo>
                    <a:pt x="107365" y="289941"/>
                  </a:moveTo>
                  <a:lnTo>
                    <a:pt x="105778" y="288429"/>
                  </a:lnTo>
                  <a:lnTo>
                    <a:pt x="103860" y="288429"/>
                  </a:lnTo>
                  <a:lnTo>
                    <a:pt x="102019" y="288429"/>
                  </a:lnTo>
                  <a:lnTo>
                    <a:pt x="100457" y="289941"/>
                  </a:lnTo>
                  <a:lnTo>
                    <a:pt x="100457" y="293712"/>
                  </a:lnTo>
                  <a:lnTo>
                    <a:pt x="102019" y="295173"/>
                  </a:lnTo>
                  <a:lnTo>
                    <a:pt x="105778" y="295173"/>
                  </a:lnTo>
                  <a:lnTo>
                    <a:pt x="107365" y="293712"/>
                  </a:lnTo>
                  <a:lnTo>
                    <a:pt x="107365" y="289941"/>
                  </a:lnTo>
                  <a:close/>
                </a:path>
                <a:path w="354965" h="382905">
                  <a:moveTo>
                    <a:pt x="107797" y="165747"/>
                  </a:moveTo>
                  <a:lnTo>
                    <a:pt x="103949" y="161036"/>
                  </a:lnTo>
                  <a:lnTo>
                    <a:pt x="100279" y="156273"/>
                  </a:lnTo>
                  <a:lnTo>
                    <a:pt x="97053" y="151663"/>
                  </a:lnTo>
                  <a:lnTo>
                    <a:pt x="92887" y="156565"/>
                  </a:lnTo>
                  <a:lnTo>
                    <a:pt x="88963" y="161556"/>
                  </a:lnTo>
                  <a:lnTo>
                    <a:pt x="85229" y="166509"/>
                  </a:lnTo>
                  <a:lnTo>
                    <a:pt x="88811" y="171005"/>
                  </a:lnTo>
                  <a:lnTo>
                    <a:pt x="92481" y="175323"/>
                  </a:lnTo>
                  <a:lnTo>
                    <a:pt x="96278" y="179578"/>
                  </a:lnTo>
                  <a:lnTo>
                    <a:pt x="99961" y="174967"/>
                  </a:lnTo>
                  <a:lnTo>
                    <a:pt x="103797" y="170319"/>
                  </a:lnTo>
                  <a:lnTo>
                    <a:pt x="107797" y="165747"/>
                  </a:lnTo>
                  <a:close/>
                </a:path>
                <a:path w="354965" h="382905">
                  <a:moveTo>
                    <a:pt x="108102" y="227685"/>
                  </a:moveTo>
                  <a:lnTo>
                    <a:pt x="103949" y="224028"/>
                  </a:lnTo>
                  <a:lnTo>
                    <a:pt x="99961" y="220306"/>
                  </a:lnTo>
                  <a:lnTo>
                    <a:pt x="95948" y="216496"/>
                  </a:lnTo>
                  <a:lnTo>
                    <a:pt x="90805" y="224447"/>
                  </a:lnTo>
                  <a:lnTo>
                    <a:pt x="88290" y="228536"/>
                  </a:lnTo>
                  <a:lnTo>
                    <a:pt x="96545" y="235851"/>
                  </a:lnTo>
                  <a:lnTo>
                    <a:pt x="100965" y="239598"/>
                  </a:lnTo>
                  <a:lnTo>
                    <a:pt x="101727" y="238315"/>
                  </a:lnTo>
                  <a:lnTo>
                    <a:pt x="99961" y="236372"/>
                  </a:lnTo>
                  <a:lnTo>
                    <a:pt x="98209" y="234238"/>
                  </a:lnTo>
                  <a:lnTo>
                    <a:pt x="96621" y="232054"/>
                  </a:lnTo>
                  <a:lnTo>
                    <a:pt x="98869" y="231394"/>
                  </a:lnTo>
                  <a:lnTo>
                    <a:pt x="101727" y="230708"/>
                  </a:lnTo>
                  <a:lnTo>
                    <a:pt x="106349" y="230479"/>
                  </a:lnTo>
                  <a:lnTo>
                    <a:pt x="108102" y="227685"/>
                  </a:lnTo>
                  <a:close/>
                </a:path>
                <a:path w="354965" h="382905">
                  <a:moveTo>
                    <a:pt x="108102" y="195465"/>
                  </a:moveTo>
                  <a:lnTo>
                    <a:pt x="104178" y="191617"/>
                  </a:lnTo>
                  <a:lnTo>
                    <a:pt x="100279" y="187667"/>
                  </a:lnTo>
                  <a:lnTo>
                    <a:pt x="96469" y="183515"/>
                  </a:lnTo>
                  <a:lnTo>
                    <a:pt x="92100" y="189064"/>
                  </a:lnTo>
                  <a:lnTo>
                    <a:pt x="88036" y="194678"/>
                  </a:lnTo>
                  <a:lnTo>
                    <a:pt x="84162" y="200456"/>
                  </a:lnTo>
                  <a:lnTo>
                    <a:pt x="87884" y="204584"/>
                  </a:lnTo>
                  <a:lnTo>
                    <a:pt x="91643" y="208661"/>
                  </a:lnTo>
                  <a:lnTo>
                    <a:pt x="95631" y="212623"/>
                  </a:lnTo>
                  <a:lnTo>
                    <a:pt x="96621" y="211048"/>
                  </a:lnTo>
                  <a:lnTo>
                    <a:pt x="95707" y="208661"/>
                  </a:lnTo>
                  <a:lnTo>
                    <a:pt x="95402" y="207899"/>
                  </a:lnTo>
                  <a:lnTo>
                    <a:pt x="98209" y="207860"/>
                  </a:lnTo>
                  <a:lnTo>
                    <a:pt x="98958" y="207899"/>
                  </a:lnTo>
                  <a:lnTo>
                    <a:pt x="101879" y="203644"/>
                  </a:lnTo>
                  <a:lnTo>
                    <a:pt x="108102" y="195465"/>
                  </a:lnTo>
                  <a:close/>
                </a:path>
                <a:path w="354965" h="382905">
                  <a:moveTo>
                    <a:pt x="110096" y="284949"/>
                  </a:moveTo>
                  <a:lnTo>
                    <a:pt x="107175" y="285737"/>
                  </a:lnTo>
                  <a:lnTo>
                    <a:pt x="107988" y="286143"/>
                  </a:lnTo>
                  <a:lnTo>
                    <a:pt x="108686" y="286727"/>
                  </a:lnTo>
                  <a:lnTo>
                    <a:pt x="109296" y="287362"/>
                  </a:lnTo>
                  <a:lnTo>
                    <a:pt x="109448" y="286524"/>
                  </a:lnTo>
                  <a:lnTo>
                    <a:pt x="109702" y="285635"/>
                  </a:lnTo>
                  <a:lnTo>
                    <a:pt x="110096" y="284949"/>
                  </a:lnTo>
                  <a:close/>
                </a:path>
                <a:path w="354965" h="382905">
                  <a:moveTo>
                    <a:pt x="110985" y="230479"/>
                  </a:moveTo>
                  <a:lnTo>
                    <a:pt x="109918" y="229527"/>
                  </a:lnTo>
                  <a:lnTo>
                    <a:pt x="109385" y="230416"/>
                  </a:lnTo>
                  <a:lnTo>
                    <a:pt x="110985" y="230479"/>
                  </a:lnTo>
                  <a:close/>
                </a:path>
                <a:path w="354965" h="382905">
                  <a:moveTo>
                    <a:pt x="111963" y="294246"/>
                  </a:moveTo>
                  <a:lnTo>
                    <a:pt x="111493" y="293890"/>
                  </a:lnTo>
                  <a:lnTo>
                    <a:pt x="111061" y="293573"/>
                  </a:lnTo>
                  <a:lnTo>
                    <a:pt x="110896" y="293090"/>
                  </a:lnTo>
                  <a:lnTo>
                    <a:pt x="110604" y="293624"/>
                  </a:lnTo>
                  <a:lnTo>
                    <a:pt x="110528" y="294144"/>
                  </a:lnTo>
                  <a:lnTo>
                    <a:pt x="110401" y="294538"/>
                  </a:lnTo>
                  <a:lnTo>
                    <a:pt x="111963" y="294246"/>
                  </a:lnTo>
                  <a:close/>
                </a:path>
                <a:path w="354965" h="382905">
                  <a:moveTo>
                    <a:pt x="112191" y="255612"/>
                  </a:moveTo>
                  <a:lnTo>
                    <a:pt x="110528" y="254139"/>
                  </a:lnTo>
                  <a:lnTo>
                    <a:pt x="109207" y="252641"/>
                  </a:lnTo>
                  <a:lnTo>
                    <a:pt x="107899" y="251015"/>
                  </a:lnTo>
                  <a:lnTo>
                    <a:pt x="109816" y="250304"/>
                  </a:lnTo>
                  <a:lnTo>
                    <a:pt x="101727" y="243598"/>
                  </a:lnTo>
                  <a:lnTo>
                    <a:pt x="99453" y="247611"/>
                  </a:lnTo>
                  <a:lnTo>
                    <a:pt x="97447" y="251625"/>
                  </a:lnTo>
                  <a:lnTo>
                    <a:pt x="95631" y="255358"/>
                  </a:lnTo>
                  <a:lnTo>
                    <a:pt x="99961" y="258203"/>
                  </a:lnTo>
                  <a:lnTo>
                    <a:pt x="103200" y="257289"/>
                  </a:lnTo>
                  <a:lnTo>
                    <a:pt x="107264" y="256565"/>
                  </a:lnTo>
                  <a:lnTo>
                    <a:pt x="111810" y="256273"/>
                  </a:lnTo>
                  <a:lnTo>
                    <a:pt x="112191" y="255612"/>
                  </a:lnTo>
                  <a:close/>
                </a:path>
                <a:path w="354965" h="382905">
                  <a:moveTo>
                    <a:pt x="116065" y="248818"/>
                  </a:moveTo>
                  <a:lnTo>
                    <a:pt x="111455" y="246367"/>
                  </a:lnTo>
                  <a:lnTo>
                    <a:pt x="107365" y="243598"/>
                  </a:lnTo>
                  <a:lnTo>
                    <a:pt x="103632" y="240131"/>
                  </a:lnTo>
                  <a:lnTo>
                    <a:pt x="102958" y="241249"/>
                  </a:lnTo>
                  <a:lnTo>
                    <a:pt x="106032" y="243954"/>
                  </a:lnTo>
                  <a:lnTo>
                    <a:pt x="112674" y="249415"/>
                  </a:lnTo>
                  <a:lnTo>
                    <a:pt x="114706" y="248932"/>
                  </a:lnTo>
                  <a:lnTo>
                    <a:pt x="116065" y="248818"/>
                  </a:lnTo>
                  <a:close/>
                </a:path>
                <a:path w="354965" h="382905">
                  <a:moveTo>
                    <a:pt x="120370" y="286486"/>
                  </a:moveTo>
                  <a:lnTo>
                    <a:pt x="118605" y="284848"/>
                  </a:lnTo>
                  <a:lnTo>
                    <a:pt x="116535" y="284848"/>
                  </a:lnTo>
                  <a:lnTo>
                    <a:pt x="114465" y="284848"/>
                  </a:lnTo>
                  <a:lnTo>
                    <a:pt x="112750" y="286486"/>
                  </a:lnTo>
                  <a:lnTo>
                    <a:pt x="112750" y="290601"/>
                  </a:lnTo>
                  <a:lnTo>
                    <a:pt x="114465" y="292252"/>
                  </a:lnTo>
                  <a:lnTo>
                    <a:pt x="118605" y="292252"/>
                  </a:lnTo>
                  <a:lnTo>
                    <a:pt x="120370" y="290601"/>
                  </a:lnTo>
                  <a:lnTo>
                    <a:pt x="120370" y="286486"/>
                  </a:lnTo>
                  <a:close/>
                </a:path>
                <a:path w="354965" h="382905">
                  <a:moveTo>
                    <a:pt x="120853" y="180467"/>
                  </a:moveTo>
                  <a:lnTo>
                    <a:pt x="116776" y="176212"/>
                  </a:lnTo>
                  <a:lnTo>
                    <a:pt x="113017" y="171958"/>
                  </a:lnTo>
                  <a:lnTo>
                    <a:pt x="109448" y="167627"/>
                  </a:lnTo>
                  <a:lnTo>
                    <a:pt x="105460" y="172237"/>
                  </a:lnTo>
                  <a:lnTo>
                    <a:pt x="101727" y="176834"/>
                  </a:lnTo>
                  <a:lnTo>
                    <a:pt x="98056" y="181470"/>
                  </a:lnTo>
                  <a:lnTo>
                    <a:pt x="105714" y="189623"/>
                  </a:lnTo>
                  <a:lnTo>
                    <a:pt x="109702" y="193471"/>
                  </a:lnTo>
                  <a:lnTo>
                    <a:pt x="113195" y="189179"/>
                  </a:lnTo>
                  <a:lnTo>
                    <a:pt x="116840" y="184797"/>
                  </a:lnTo>
                  <a:lnTo>
                    <a:pt x="120853" y="180467"/>
                  </a:lnTo>
                  <a:close/>
                </a:path>
                <a:path w="354965" h="382905">
                  <a:moveTo>
                    <a:pt x="121767" y="208051"/>
                  </a:moveTo>
                  <a:lnTo>
                    <a:pt x="117792" y="204546"/>
                  </a:lnTo>
                  <a:lnTo>
                    <a:pt x="113779" y="200901"/>
                  </a:lnTo>
                  <a:lnTo>
                    <a:pt x="109918" y="197256"/>
                  </a:lnTo>
                  <a:lnTo>
                    <a:pt x="107010" y="200825"/>
                  </a:lnTo>
                  <a:lnTo>
                    <a:pt x="101879" y="208089"/>
                  </a:lnTo>
                  <a:lnTo>
                    <a:pt x="105549" y="208521"/>
                  </a:lnTo>
                  <a:lnTo>
                    <a:pt x="111353" y="209791"/>
                  </a:lnTo>
                  <a:lnTo>
                    <a:pt x="118275" y="212775"/>
                  </a:lnTo>
                  <a:lnTo>
                    <a:pt x="119443" y="211086"/>
                  </a:lnTo>
                  <a:lnTo>
                    <a:pt x="120624" y="209626"/>
                  </a:lnTo>
                  <a:lnTo>
                    <a:pt x="121767" y="208051"/>
                  </a:lnTo>
                  <a:close/>
                </a:path>
                <a:path w="354965" h="382905">
                  <a:moveTo>
                    <a:pt x="122097" y="150202"/>
                  </a:moveTo>
                  <a:lnTo>
                    <a:pt x="118364" y="145719"/>
                  </a:lnTo>
                  <a:lnTo>
                    <a:pt x="116268" y="143116"/>
                  </a:lnTo>
                  <a:lnTo>
                    <a:pt x="114274" y="140601"/>
                  </a:lnTo>
                  <a:lnTo>
                    <a:pt x="110896" y="135991"/>
                  </a:lnTo>
                  <a:lnTo>
                    <a:pt x="106527" y="140716"/>
                  </a:lnTo>
                  <a:lnTo>
                    <a:pt x="102552" y="145148"/>
                  </a:lnTo>
                  <a:lnTo>
                    <a:pt x="98628" y="149694"/>
                  </a:lnTo>
                  <a:lnTo>
                    <a:pt x="102019" y="154355"/>
                  </a:lnTo>
                  <a:lnTo>
                    <a:pt x="105600" y="159042"/>
                  </a:lnTo>
                  <a:lnTo>
                    <a:pt x="109524" y="163817"/>
                  </a:lnTo>
                  <a:lnTo>
                    <a:pt x="113512" y="159321"/>
                  </a:lnTo>
                  <a:lnTo>
                    <a:pt x="116357" y="156273"/>
                  </a:lnTo>
                  <a:lnTo>
                    <a:pt x="117703" y="154838"/>
                  </a:lnTo>
                  <a:lnTo>
                    <a:pt x="122097" y="150202"/>
                  </a:lnTo>
                  <a:close/>
                </a:path>
                <a:path w="354965" h="382905">
                  <a:moveTo>
                    <a:pt x="123621" y="281813"/>
                  </a:moveTo>
                  <a:lnTo>
                    <a:pt x="120535" y="282371"/>
                  </a:lnTo>
                  <a:lnTo>
                    <a:pt x="121373" y="282905"/>
                  </a:lnTo>
                  <a:lnTo>
                    <a:pt x="121958" y="283565"/>
                  </a:lnTo>
                  <a:lnTo>
                    <a:pt x="122504" y="284314"/>
                  </a:lnTo>
                  <a:lnTo>
                    <a:pt x="122694" y="283400"/>
                  </a:lnTo>
                  <a:lnTo>
                    <a:pt x="123101" y="282549"/>
                  </a:lnTo>
                  <a:lnTo>
                    <a:pt x="123621" y="281813"/>
                  </a:lnTo>
                  <a:close/>
                </a:path>
                <a:path w="354965" h="382905">
                  <a:moveTo>
                    <a:pt x="125691" y="292150"/>
                  </a:moveTo>
                  <a:lnTo>
                    <a:pt x="124879" y="291541"/>
                  </a:lnTo>
                  <a:lnTo>
                    <a:pt x="124282" y="290957"/>
                  </a:lnTo>
                  <a:lnTo>
                    <a:pt x="123698" y="290245"/>
                  </a:lnTo>
                  <a:lnTo>
                    <a:pt x="123621" y="291084"/>
                  </a:lnTo>
                  <a:lnTo>
                    <a:pt x="123202" y="291795"/>
                  </a:lnTo>
                  <a:lnTo>
                    <a:pt x="122694" y="292595"/>
                  </a:lnTo>
                  <a:lnTo>
                    <a:pt x="125691" y="292150"/>
                  </a:lnTo>
                  <a:close/>
                </a:path>
                <a:path w="354965" h="382905">
                  <a:moveTo>
                    <a:pt x="127711" y="265645"/>
                  </a:moveTo>
                  <a:lnTo>
                    <a:pt x="123863" y="263969"/>
                  </a:lnTo>
                  <a:lnTo>
                    <a:pt x="120192" y="261924"/>
                  </a:lnTo>
                  <a:lnTo>
                    <a:pt x="116840" y="259499"/>
                  </a:lnTo>
                  <a:lnTo>
                    <a:pt x="108851" y="259334"/>
                  </a:lnTo>
                  <a:lnTo>
                    <a:pt x="100863" y="260680"/>
                  </a:lnTo>
                  <a:lnTo>
                    <a:pt x="94030" y="263829"/>
                  </a:lnTo>
                  <a:lnTo>
                    <a:pt x="97967" y="266242"/>
                  </a:lnTo>
                  <a:lnTo>
                    <a:pt x="102362" y="268262"/>
                  </a:lnTo>
                  <a:lnTo>
                    <a:pt x="107010" y="269646"/>
                  </a:lnTo>
                  <a:lnTo>
                    <a:pt x="113347" y="268033"/>
                  </a:lnTo>
                  <a:lnTo>
                    <a:pt x="120307" y="266712"/>
                  </a:lnTo>
                  <a:lnTo>
                    <a:pt x="127711" y="265645"/>
                  </a:lnTo>
                  <a:close/>
                </a:path>
                <a:path w="354965" h="382905">
                  <a:moveTo>
                    <a:pt x="134086" y="193560"/>
                  </a:moveTo>
                  <a:lnTo>
                    <a:pt x="130073" y="189877"/>
                  </a:lnTo>
                  <a:lnTo>
                    <a:pt x="126199" y="186156"/>
                  </a:lnTo>
                  <a:lnTo>
                    <a:pt x="122504" y="182321"/>
                  </a:lnTo>
                  <a:lnTo>
                    <a:pt x="118605" y="186639"/>
                  </a:lnTo>
                  <a:lnTo>
                    <a:pt x="114960" y="190957"/>
                  </a:lnTo>
                  <a:lnTo>
                    <a:pt x="111493" y="195287"/>
                  </a:lnTo>
                  <a:lnTo>
                    <a:pt x="115366" y="199009"/>
                  </a:lnTo>
                  <a:lnTo>
                    <a:pt x="119291" y="202552"/>
                  </a:lnTo>
                  <a:lnTo>
                    <a:pt x="123367" y="206082"/>
                  </a:lnTo>
                  <a:lnTo>
                    <a:pt x="126720" y="201828"/>
                  </a:lnTo>
                  <a:lnTo>
                    <a:pt x="130238" y="197675"/>
                  </a:lnTo>
                  <a:lnTo>
                    <a:pt x="134086" y="193560"/>
                  </a:lnTo>
                  <a:close/>
                </a:path>
                <a:path w="354965" h="382905">
                  <a:moveTo>
                    <a:pt x="134124" y="306298"/>
                  </a:moveTo>
                  <a:lnTo>
                    <a:pt x="118376" y="308533"/>
                  </a:lnTo>
                  <a:lnTo>
                    <a:pt x="110147" y="312623"/>
                  </a:lnTo>
                  <a:lnTo>
                    <a:pt x="89115" y="334327"/>
                  </a:lnTo>
                  <a:lnTo>
                    <a:pt x="58407" y="355003"/>
                  </a:lnTo>
                  <a:lnTo>
                    <a:pt x="26035" y="371995"/>
                  </a:lnTo>
                  <a:lnTo>
                    <a:pt x="0" y="382638"/>
                  </a:lnTo>
                  <a:lnTo>
                    <a:pt x="41084" y="369417"/>
                  </a:lnTo>
                  <a:lnTo>
                    <a:pt x="81368" y="348970"/>
                  </a:lnTo>
                  <a:lnTo>
                    <a:pt x="114503" y="326263"/>
                  </a:lnTo>
                  <a:lnTo>
                    <a:pt x="134124" y="306298"/>
                  </a:lnTo>
                  <a:close/>
                </a:path>
                <a:path w="354965" h="382905">
                  <a:moveTo>
                    <a:pt x="134251" y="283667"/>
                  </a:moveTo>
                  <a:lnTo>
                    <a:pt x="132448" y="281851"/>
                  </a:lnTo>
                  <a:lnTo>
                    <a:pt x="130073" y="281851"/>
                  </a:lnTo>
                  <a:lnTo>
                    <a:pt x="127850" y="281851"/>
                  </a:lnTo>
                  <a:lnTo>
                    <a:pt x="125945" y="283667"/>
                  </a:lnTo>
                  <a:lnTo>
                    <a:pt x="125945" y="288175"/>
                  </a:lnTo>
                  <a:lnTo>
                    <a:pt x="127850" y="289991"/>
                  </a:lnTo>
                  <a:lnTo>
                    <a:pt x="132448" y="289991"/>
                  </a:lnTo>
                  <a:lnTo>
                    <a:pt x="134251" y="288175"/>
                  </a:lnTo>
                  <a:lnTo>
                    <a:pt x="134251" y="283667"/>
                  </a:lnTo>
                  <a:close/>
                </a:path>
                <a:path w="354965" h="382905">
                  <a:moveTo>
                    <a:pt x="135420" y="219367"/>
                  </a:moveTo>
                  <a:lnTo>
                    <a:pt x="127622" y="212940"/>
                  </a:lnTo>
                  <a:lnTo>
                    <a:pt x="123698" y="209765"/>
                  </a:lnTo>
                  <a:lnTo>
                    <a:pt x="122694" y="211048"/>
                  </a:lnTo>
                  <a:lnTo>
                    <a:pt x="121704" y="212420"/>
                  </a:lnTo>
                  <a:lnTo>
                    <a:pt x="120624" y="213702"/>
                  </a:lnTo>
                  <a:lnTo>
                    <a:pt x="133591" y="221665"/>
                  </a:lnTo>
                  <a:lnTo>
                    <a:pt x="135420" y="219367"/>
                  </a:lnTo>
                  <a:close/>
                </a:path>
                <a:path w="354965" h="382905">
                  <a:moveTo>
                    <a:pt x="136956" y="228777"/>
                  </a:moveTo>
                  <a:lnTo>
                    <a:pt x="128752" y="222262"/>
                  </a:lnTo>
                  <a:lnTo>
                    <a:pt x="119722" y="216992"/>
                  </a:lnTo>
                  <a:lnTo>
                    <a:pt x="110159" y="213233"/>
                  </a:lnTo>
                  <a:lnTo>
                    <a:pt x="100368" y="211213"/>
                  </a:lnTo>
                  <a:lnTo>
                    <a:pt x="103441" y="216649"/>
                  </a:lnTo>
                  <a:lnTo>
                    <a:pt x="107238" y="221780"/>
                  </a:lnTo>
                  <a:lnTo>
                    <a:pt x="111658" y="226555"/>
                  </a:lnTo>
                  <a:lnTo>
                    <a:pt x="116611" y="230936"/>
                  </a:lnTo>
                  <a:lnTo>
                    <a:pt x="119684" y="231317"/>
                  </a:lnTo>
                  <a:lnTo>
                    <a:pt x="123101" y="231978"/>
                  </a:lnTo>
                  <a:lnTo>
                    <a:pt x="126720" y="233121"/>
                  </a:lnTo>
                  <a:lnTo>
                    <a:pt x="125691" y="231101"/>
                  </a:lnTo>
                  <a:lnTo>
                    <a:pt x="124091" y="226936"/>
                  </a:lnTo>
                  <a:lnTo>
                    <a:pt x="130683" y="226936"/>
                  </a:lnTo>
                  <a:lnTo>
                    <a:pt x="136956" y="228777"/>
                  </a:lnTo>
                  <a:close/>
                </a:path>
                <a:path w="354965" h="382905">
                  <a:moveTo>
                    <a:pt x="138163" y="279565"/>
                  </a:moveTo>
                  <a:lnTo>
                    <a:pt x="134912" y="280047"/>
                  </a:lnTo>
                  <a:lnTo>
                    <a:pt x="135674" y="280517"/>
                  </a:lnTo>
                  <a:lnTo>
                    <a:pt x="136258" y="281190"/>
                  </a:lnTo>
                  <a:lnTo>
                    <a:pt x="136664" y="282003"/>
                  </a:lnTo>
                  <a:lnTo>
                    <a:pt x="137096" y="281063"/>
                  </a:lnTo>
                  <a:lnTo>
                    <a:pt x="137617" y="280301"/>
                  </a:lnTo>
                  <a:lnTo>
                    <a:pt x="138163" y="279565"/>
                  </a:lnTo>
                  <a:close/>
                </a:path>
                <a:path w="354965" h="382905">
                  <a:moveTo>
                    <a:pt x="139090" y="290804"/>
                  </a:moveTo>
                  <a:lnTo>
                    <a:pt x="138341" y="290245"/>
                  </a:lnTo>
                  <a:lnTo>
                    <a:pt x="137261" y="288671"/>
                  </a:lnTo>
                  <a:lnTo>
                    <a:pt x="137033" y="289585"/>
                  </a:lnTo>
                  <a:lnTo>
                    <a:pt x="136436" y="290449"/>
                  </a:lnTo>
                  <a:lnTo>
                    <a:pt x="135775" y="291084"/>
                  </a:lnTo>
                  <a:lnTo>
                    <a:pt x="139090" y="290804"/>
                  </a:lnTo>
                  <a:close/>
                </a:path>
                <a:path w="354965" h="382905">
                  <a:moveTo>
                    <a:pt x="140004" y="250024"/>
                  </a:moveTo>
                  <a:lnTo>
                    <a:pt x="135775" y="246303"/>
                  </a:lnTo>
                  <a:lnTo>
                    <a:pt x="132092" y="242112"/>
                  </a:lnTo>
                  <a:lnTo>
                    <a:pt x="129171" y="237477"/>
                  </a:lnTo>
                  <a:lnTo>
                    <a:pt x="122529" y="235394"/>
                  </a:lnTo>
                  <a:lnTo>
                    <a:pt x="115760" y="234111"/>
                  </a:lnTo>
                  <a:lnTo>
                    <a:pt x="108991" y="233680"/>
                  </a:lnTo>
                  <a:lnTo>
                    <a:pt x="102362" y="234188"/>
                  </a:lnTo>
                  <a:lnTo>
                    <a:pt x="107556" y="240106"/>
                  </a:lnTo>
                  <a:lnTo>
                    <a:pt x="114706" y="244906"/>
                  </a:lnTo>
                  <a:lnTo>
                    <a:pt x="122440" y="248094"/>
                  </a:lnTo>
                  <a:lnTo>
                    <a:pt x="127266" y="247980"/>
                  </a:lnTo>
                  <a:lnTo>
                    <a:pt x="133286" y="248323"/>
                  </a:lnTo>
                  <a:lnTo>
                    <a:pt x="140004" y="250024"/>
                  </a:lnTo>
                  <a:close/>
                </a:path>
                <a:path w="354965" h="382905">
                  <a:moveTo>
                    <a:pt x="148945" y="282282"/>
                  </a:moveTo>
                  <a:lnTo>
                    <a:pt x="146862" y="280301"/>
                  </a:lnTo>
                  <a:lnTo>
                    <a:pt x="144437" y="280301"/>
                  </a:lnTo>
                  <a:lnTo>
                    <a:pt x="141833" y="280301"/>
                  </a:lnTo>
                  <a:lnTo>
                    <a:pt x="139827" y="282282"/>
                  </a:lnTo>
                  <a:lnTo>
                    <a:pt x="139827" y="287210"/>
                  </a:lnTo>
                  <a:lnTo>
                    <a:pt x="141833" y="289128"/>
                  </a:lnTo>
                  <a:lnTo>
                    <a:pt x="146862" y="289128"/>
                  </a:lnTo>
                  <a:lnTo>
                    <a:pt x="148945" y="287210"/>
                  </a:lnTo>
                  <a:lnTo>
                    <a:pt x="148945" y="282282"/>
                  </a:lnTo>
                  <a:close/>
                </a:path>
                <a:path w="354965" h="382905">
                  <a:moveTo>
                    <a:pt x="151688" y="235419"/>
                  </a:moveTo>
                  <a:lnTo>
                    <a:pt x="149860" y="231267"/>
                  </a:lnTo>
                  <a:lnTo>
                    <a:pt x="148424" y="227012"/>
                  </a:lnTo>
                  <a:lnTo>
                    <a:pt x="147320" y="222656"/>
                  </a:lnTo>
                  <a:lnTo>
                    <a:pt x="144576" y="221386"/>
                  </a:lnTo>
                  <a:lnTo>
                    <a:pt x="142328" y="220611"/>
                  </a:lnTo>
                  <a:lnTo>
                    <a:pt x="140944" y="220103"/>
                  </a:lnTo>
                  <a:lnTo>
                    <a:pt x="141833" y="224231"/>
                  </a:lnTo>
                  <a:lnTo>
                    <a:pt x="143510" y="228168"/>
                  </a:lnTo>
                  <a:lnTo>
                    <a:pt x="145503" y="231978"/>
                  </a:lnTo>
                  <a:lnTo>
                    <a:pt x="149567" y="234010"/>
                  </a:lnTo>
                  <a:lnTo>
                    <a:pt x="151688" y="235419"/>
                  </a:lnTo>
                  <a:close/>
                </a:path>
                <a:path w="354965" h="382905">
                  <a:moveTo>
                    <a:pt x="153758" y="278041"/>
                  </a:moveTo>
                  <a:lnTo>
                    <a:pt x="149339" y="278422"/>
                  </a:lnTo>
                  <a:lnTo>
                    <a:pt x="150406" y="279285"/>
                  </a:lnTo>
                  <a:lnTo>
                    <a:pt x="151333" y="280517"/>
                  </a:lnTo>
                  <a:lnTo>
                    <a:pt x="151917" y="281813"/>
                  </a:lnTo>
                  <a:lnTo>
                    <a:pt x="152171" y="280377"/>
                  </a:lnTo>
                  <a:lnTo>
                    <a:pt x="152844" y="279158"/>
                  </a:lnTo>
                  <a:lnTo>
                    <a:pt x="153758" y="278041"/>
                  </a:lnTo>
                  <a:close/>
                </a:path>
                <a:path w="354965" h="382905">
                  <a:moveTo>
                    <a:pt x="154673" y="289890"/>
                  </a:moveTo>
                  <a:lnTo>
                    <a:pt x="153593" y="289013"/>
                  </a:lnTo>
                  <a:lnTo>
                    <a:pt x="152755" y="287820"/>
                  </a:lnTo>
                  <a:lnTo>
                    <a:pt x="152260" y="286550"/>
                  </a:lnTo>
                  <a:lnTo>
                    <a:pt x="151917" y="287820"/>
                  </a:lnTo>
                  <a:lnTo>
                    <a:pt x="151269" y="289102"/>
                  </a:lnTo>
                  <a:lnTo>
                    <a:pt x="150329" y="290068"/>
                  </a:lnTo>
                  <a:lnTo>
                    <a:pt x="154673" y="289890"/>
                  </a:lnTo>
                  <a:close/>
                </a:path>
                <a:path w="354965" h="382905">
                  <a:moveTo>
                    <a:pt x="159321" y="304558"/>
                  </a:moveTo>
                  <a:lnTo>
                    <a:pt x="152704" y="304888"/>
                  </a:lnTo>
                  <a:lnTo>
                    <a:pt x="148234" y="304812"/>
                  </a:lnTo>
                  <a:lnTo>
                    <a:pt x="140398" y="305676"/>
                  </a:lnTo>
                  <a:lnTo>
                    <a:pt x="123659" y="324624"/>
                  </a:lnTo>
                  <a:lnTo>
                    <a:pt x="96050" y="345478"/>
                  </a:lnTo>
                  <a:lnTo>
                    <a:pt x="59880" y="365671"/>
                  </a:lnTo>
                  <a:lnTo>
                    <a:pt x="17475" y="382638"/>
                  </a:lnTo>
                  <a:lnTo>
                    <a:pt x="63157" y="370357"/>
                  </a:lnTo>
                  <a:lnTo>
                    <a:pt x="105156" y="351332"/>
                  </a:lnTo>
                  <a:lnTo>
                    <a:pt x="138772" y="328434"/>
                  </a:lnTo>
                  <a:lnTo>
                    <a:pt x="159321" y="304558"/>
                  </a:lnTo>
                  <a:close/>
                </a:path>
                <a:path w="354965" h="382905">
                  <a:moveTo>
                    <a:pt x="160578" y="262991"/>
                  </a:moveTo>
                  <a:lnTo>
                    <a:pt x="149923" y="256921"/>
                  </a:lnTo>
                  <a:lnTo>
                    <a:pt x="138023" y="252933"/>
                  </a:lnTo>
                  <a:lnTo>
                    <a:pt x="125691" y="251383"/>
                  </a:lnTo>
                  <a:lnTo>
                    <a:pt x="113715" y="252641"/>
                  </a:lnTo>
                  <a:lnTo>
                    <a:pt x="119367" y="258038"/>
                  </a:lnTo>
                  <a:lnTo>
                    <a:pt x="126720" y="262115"/>
                  </a:lnTo>
                  <a:lnTo>
                    <a:pt x="134696" y="264756"/>
                  </a:lnTo>
                  <a:lnTo>
                    <a:pt x="140817" y="264147"/>
                  </a:lnTo>
                  <a:lnTo>
                    <a:pt x="147167" y="263652"/>
                  </a:lnTo>
                  <a:lnTo>
                    <a:pt x="153758" y="263258"/>
                  </a:lnTo>
                  <a:lnTo>
                    <a:pt x="160578" y="262991"/>
                  </a:lnTo>
                  <a:close/>
                </a:path>
                <a:path w="354965" h="382905">
                  <a:moveTo>
                    <a:pt x="165074" y="280924"/>
                  </a:moveTo>
                  <a:lnTo>
                    <a:pt x="162839" y="278790"/>
                  </a:lnTo>
                  <a:lnTo>
                    <a:pt x="160159" y="278790"/>
                  </a:lnTo>
                  <a:lnTo>
                    <a:pt x="157505" y="278790"/>
                  </a:lnTo>
                  <a:lnTo>
                    <a:pt x="155244" y="280924"/>
                  </a:lnTo>
                  <a:lnTo>
                    <a:pt x="155244" y="286270"/>
                  </a:lnTo>
                  <a:lnTo>
                    <a:pt x="157505" y="288353"/>
                  </a:lnTo>
                  <a:lnTo>
                    <a:pt x="162839" y="288353"/>
                  </a:lnTo>
                  <a:lnTo>
                    <a:pt x="165074" y="286270"/>
                  </a:lnTo>
                  <a:lnTo>
                    <a:pt x="165074" y="280924"/>
                  </a:lnTo>
                  <a:close/>
                </a:path>
                <a:path w="354965" h="382905">
                  <a:moveTo>
                    <a:pt x="168732" y="212775"/>
                  </a:moveTo>
                  <a:lnTo>
                    <a:pt x="167220" y="210566"/>
                  </a:lnTo>
                  <a:lnTo>
                    <a:pt x="165506" y="208521"/>
                  </a:lnTo>
                  <a:lnTo>
                    <a:pt x="163601" y="206679"/>
                  </a:lnTo>
                  <a:lnTo>
                    <a:pt x="162902" y="209181"/>
                  </a:lnTo>
                  <a:lnTo>
                    <a:pt x="162483" y="211696"/>
                  </a:lnTo>
                  <a:lnTo>
                    <a:pt x="162420" y="214325"/>
                  </a:lnTo>
                  <a:lnTo>
                    <a:pt x="163995" y="216217"/>
                  </a:lnTo>
                  <a:lnTo>
                    <a:pt x="165633" y="218389"/>
                  </a:lnTo>
                  <a:lnTo>
                    <a:pt x="167309" y="220916"/>
                  </a:lnTo>
                  <a:lnTo>
                    <a:pt x="167665" y="218211"/>
                  </a:lnTo>
                  <a:lnTo>
                    <a:pt x="168148" y="215430"/>
                  </a:lnTo>
                  <a:lnTo>
                    <a:pt x="168732" y="212775"/>
                  </a:lnTo>
                  <a:close/>
                </a:path>
                <a:path w="354965" h="382905">
                  <a:moveTo>
                    <a:pt x="170637" y="277342"/>
                  </a:moveTo>
                  <a:lnTo>
                    <a:pt x="165900" y="277380"/>
                  </a:lnTo>
                  <a:lnTo>
                    <a:pt x="167182" y="278612"/>
                  </a:lnTo>
                  <a:lnTo>
                    <a:pt x="167982" y="280123"/>
                  </a:lnTo>
                  <a:lnTo>
                    <a:pt x="168325" y="281762"/>
                  </a:lnTo>
                  <a:lnTo>
                    <a:pt x="168732" y="280123"/>
                  </a:lnTo>
                  <a:lnTo>
                    <a:pt x="169494" y="278485"/>
                  </a:lnTo>
                  <a:lnTo>
                    <a:pt x="170637" y="277342"/>
                  </a:lnTo>
                  <a:close/>
                </a:path>
                <a:path w="354965" h="382905">
                  <a:moveTo>
                    <a:pt x="170637" y="253085"/>
                  </a:moveTo>
                  <a:lnTo>
                    <a:pt x="167982" y="245681"/>
                  </a:lnTo>
                  <a:lnTo>
                    <a:pt x="166751" y="237718"/>
                  </a:lnTo>
                  <a:lnTo>
                    <a:pt x="166751" y="227634"/>
                  </a:lnTo>
                  <a:lnTo>
                    <a:pt x="166903" y="226542"/>
                  </a:lnTo>
                  <a:lnTo>
                    <a:pt x="163182" y="220776"/>
                  </a:lnTo>
                  <a:lnTo>
                    <a:pt x="158965" y="215493"/>
                  </a:lnTo>
                  <a:lnTo>
                    <a:pt x="154279" y="210781"/>
                  </a:lnTo>
                  <a:lnTo>
                    <a:pt x="149174" y="206756"/>
                  </a:lnTo>
                  <a:lnTo>
                    <a:pt x="149428" y="214985"/>
                  </a:lnTo>
                  <a:lnTo>
                    <a:pt x="151003" y="223304"/>
                  </a:lnTo>
                  <a:lnTo>
                    <a:pt x="153733" y="231508"/>
                  </a:lnTo>
                  <a:lnTo>
                    <a:pt x="157505" y="239407"/>
                  </a:lnTo>
                  <a:lnTo>
                    <a:pt x="162560" y="243344"/>
                  </a:lnTo>
                  <a:lnTo>
                    <a:pt x="167068" y="247980"/>
                  </a:lnTo>
                  <a:lnTo>
                    <a:pt x="170637" y="253085"/>
                  </a:lnTo>
                  <a:close/>
                </a:path>
                <a:path w="354965" h="382905">
                  <a:moveTo>
                    <a:pt x="170967" y="289420"/>
                  </a:moveTo>
                  <a:lnTo>
                    <a:pt x="169760" y="288264"/>
                  </a:lnTo>
                  <a:lnTo>
                    <a:pt x="168795" y="286778"/>
                  </a:lnTo>
                  <a:lnTo>
                    <a:pt x="168503" y="285127"/>
                  </a:lnTo>
                  <a:lnTo>
                    <a:pt x="168148" y="286842"/>
                  </a:lnTo>
                  <a:lnTo>
                    <a:pt x="167220" y="288353"/>
                  </a:lnTo>
                  <a:lnTo>
                    <a:pt x="165963" y="289547"/>
                  </a:lnTo>
                  <a:lnTo>
                    <a:pt x="170967" y="289420"/>
                  </a:lnTo>
                  <a:close/>
                </a:path>
                <a:path w="354965" h="382905">
                  <a:moveTo>
                    <a:pt x="172008" y="261848"/>
                  </a:moveTo>
                  <a:lnTo>
                    <a:pt x="164528" y="250672"/>
                  </a:lnTo>
                  <a:lnTo>
                    <a:pt x="154254" y="241147"/>
                  </a:lnTo>
                  <a:lnTo>
                    <a:pt x="142125" y="234111"/>
                  </a:lnTo>
                  <a:lnTo>
                    <a:pt x="129082" y="230416"/>
                  </a:lnTo>
                  <a:lnTo>
                    <a:pt x="136448" y="241642"/>
                  </a:lnTo>
                  <a:lnTo>
                    <a:pt x="146761" y="251079"/>
                  </a:lnTo>
                  <a:lnTo>
                    <a:pt x="158965" y="258038"/>
                  </a:lnTo>
                  <a:lnTo>
                    <a:pt x="172008" y="261848"/>
                  </a:lnTo>
                  <a:close/>
                </a:path>
                <a:path w="354965" h="382905">
                  <a:moveTo>
                    <a:pt x="175412" y="196088"/>
                  </a:moveTo>
                  <a:lnTo>
                    <a:pt x="172008" y="195338"/>
                  </a:lnTo>
                  <a:lnTo>
                    <a:pt x="169494" y="192328"/>
                  </a:lnTo>
                  <a:lnTo>
                    <a:pt x="169494" y="186436"/>
                  </a:lnTo>
                  <a:lnTo>
                    <a:pt x="170561" y="184365"/>
                  </a:lnTo>
                  <a:lnTo>
                    <a:pt x="172313" y="182981"/>
                  </a:lnTo>
                  <a:lnTo>
                    <a:pt x="170141" y="181533"/>
                  </a:lnTo>
                  <a:lnTo>
                    <a:pt x="168732" y="179031"/>
                  </a:lnTo>
                  <a:lnTo>
                    <a:pt x="168732" y="173736"/>
                  </a:lnTo>
                  <a:lnTo>
                    <a:pt x="169976" y="171386"/>
                  </a:lnTo>
                  <a:lnTo>
                    <a:pt x="171881" y="169938"/>
                  </a:lnTo>
                  <a:lnTo>
                    <a:pt x="169659" y="168325"/>
                  </a:lnTo>
                  <a:lnTo>
                    <a:pt x="168148" y="165747"/>
                  </a:lnTo>
                  <a:lnTo>
                    <a:pt x="168148" y="160070"/>
                  </a:lnTo>
                  <a:lnTo>
                    <a:pt x="169494" y="157670"/>
                  </a:lnTo>
                  <a:lnTo>
                    <a:pt x="171564" y="156070"/>
                  </a:lnTo>
                  <a:lnTo>
                    <a:pt x="169151" y="154355"/>
                  </a:lnTo>
                  <a:lnTo>
                    <a:pt x="167563" y="151523"/>
                  </a:lnTo>
                  <a:lnTo>
                    <a:pt x="167563" y="145491"/>
                  </a:lnTo>
                  <a:lnTo>
                    <a:pt x="168910" y="142824"/>
                  </a:lnTo>
                  <a:lnTo>
                    <a:pt x="171081" y="141122"/>
                  </a:lnTo>
                  <a:lnTo>
                    <a:pt x="168554" y="139306"/>
                  </a:lnTo>
                  <a:lnTo>
                    <a:pt x="166903" y="136334"/>
                  </a:lnTo>
                  <a:lnTo>
                    <a:pt x="166903" y="129921"/>
                  </a:lnTo>
                  <a:lnTo>
                    <a:pt x="168325" y="127139"/>
                  </a:lnTo>
                  <a:lnTo>
                    <a:pt x="170637" y="125323"/>
                  </a:lnTo>
                  <a:lnTo>
                    <a:pt x="167982" y="123380"/>
                  </a:lnTo>
                  <a:lnTo>
                    <a:pt x="166243" y="120281"/>
                  </a:lnTo>
                  <a:lnTo>
                    <a:pt x="166243" y="113868"/>
                  </a:lnTo>
                  <a:lnTo>
                    <a:pt x="167398" y="111302"/>
                  </a:lnTo>
                  <a:lnTo>
                    <a:pt x="169151" y="109410"/>
                  </a:lnTo>
                  <a:lnTo>
                    <a:pt x="167563" y="109308"/>
                  </a:lnTo>
                  <a:lnTo>
                    <a:pt x="164757" y="108724"/>
                  </a:lnTo>
                  <a:lnTo>
                    <a:pt x="169659" y="209181"/>
                  </a:lnTo>
                  <a:lnTo>
                    <a:pt x="171627" y="203644"/>
                  </a:lnTo>
                  <a:lnTo>
                    <a:pt x="173570" y="199313"/>
                  </a:lnTo>
                  <a:lnTo>
                    <a:pt x="175412" y="196088"/>
                  </a:lnTo>
                  <a:close/>
                </a:path>
                <a:path w="354965" h="382905">
                  <a:moveTo>
                    <a:pt x="181711" y="186639"/>
                  </a:moveTo>
                  <a:lnTo>
                    <a:pt x="180225" y="184835"/>
                  </a:lnTo>
                  <a:lnTo>
                    <a:pt x="178244" y="184365"/>
                  </a:lnTo>
                  <a:lnTo>
                    <a:pt x="177495" y="184454"/>
                  </a:lnTo>
                  <a:lnTo>
                    <a:pt x="176745" y="184454"/>
                  </a:lnTo>
                  <a:lnTo>
                    <a:pt x="176403" y="184404"/>
                  </a:lnTo>
                  <a:lnTo>
                    <a:pt x="175996" y="184365"/>
                  </a:lnTo>
                  <a:lnTo>
                    <a:pt x="173990" y="184835"/>
                  </a:lnTo>
                  <a:lnTo>
                    <a:pt x="172478" y="186639"/>
                  </a:lnTo>
                  <a:lnTo>
                    <a:pt x="172478" y="191287"/>
                  </a:lnTo>
                  <a:lnTo>
                    <a:pt x="174574" y="193332"/>
                  </a:lnTo>
                  <a:lnTo>
                    <a:pt x="179641" y="193332"/>
                  </a:lnTo>
                  <a:lnTo>
                    <a:pt x="181711" y="191287"/>
                  </a:lnTo>
                  <a:lnTo>
                    <a:pt x="181711" y="186639"/>
                  </a:lnTo>
                  <a:close/>
                </a:path>
                <a:path w="354965" h="382905">
                  <a:moveTo>
                    <a:pt x="181978" y="173964"/>
                  </a:moveTo>
                  <a:lnTo>
                    <a:pt x="180327" y="171958"/>
                  </a:lnTo>
                  <a:lnTo>
                    <a:pt x="177888" y="171526"/>
                  </a:lnTo>
                  <a:lnTo>
                    <a:pt x="177076" y="171564"/>
                  </a:lnTo>
                  <a:lnTo>
                    <a:pt x="176225" y="171526"/>
                  </a:lnTo>
                  <a:lnTo>
                    <a:pt x="173901" y="171958"/>
                  </a:lnTo>
                  <a:lnTo>
                    <a:pt x="172148" y="173964"/>
                  </a:lnTo>
                  <a:lnTo>
                    <a:pt x="172148" y="178968"/>
                  </a:lnTo>
                  <a:lnTo>
                    <a:pt x="174307" y="181178"/>
                  </a:lnTo>
                  <a:lnTo>
                    <a:pt x="179806" y="181178"/>
                  </a:lnTo>
                  <a:lnTo>
                    <a:pt x="181978" y="178968"/>
                  </a:lnTo>
                  <a:lnTo>
                    <a:pt x="181978" y="173964"/>
                  </a:lnTo>
                  <a:close/>
                </a:path>
                <a:path w="354965" h="382905">
                  <a:moveTo>
                    <a:pt x="182410" y="160375"/>
                  </a:moveTo>
                  <a:lnTo>
                    <a:pt x="180721" y="158216"/>
                  </a:lnTo>
                  <a:lnTo>
                    <a:pt x="178295" y="157734"/>
                  </a:lnTo>
                  <a:lnTo>
                    <a:pt x="177888" y="157772"/>
                  </a:lnTo>
                  <a:lnTo>
                    <a:pt x="176339" y="157772"/>
                  </a:lnTo>
                  <a:lnTo>
                    <a:pt x="175869" y="157734"/>
                  </a:lnTo>
                  <a:lnTo>
                    <a:pt x="173482" y="158216"/>
                  </a:lnTo>
                  <a:lnTo>
                    <a:pt x="171754" y="160375"/>
                  </a:lnTo>
                  <a:lnTo>
                    <a:pt x="171754" y="165747"/>
                  </a:lnTo>
                  <a:lnTo>
                    <a:pt x="174155" y="168186"/>
                  </a:lnTo>
                  <a:lnTo>
                    <a:pt x="179971" y="168186"/>
                  </a:lnTo>
                  <a:lnTo>
                    <a:pt x="182410" y="165747"/>
                  </a:lnTo>
                  <a:lnTo>
                    <a:pt x="182410" y="160375"/>
                  </a:lnTo>
                  <a:close/>
                </a:path>
                <a:path w="354965" h="382905">
                  <a:moveTo>
                    <a:pt x="182575" y="280377"/>
                  </a:moveTo>
                  <a:lnTo>
                    <a:pt x="180225" y="278041"/>
                  </a:lnTo>
                  <a:lnTo>
                    <a:pt x="174396" y="278041"/>
                  </a:lnTo>
                  <a:lnTo>
                    <a:pt x="172059" y="280377"/>
                  </a:lnTo>
                  <a:lnTo>
                    <a:pt x="172059" y="286092"/>
                  </a:lnTo>
                  <a:lnTo>
                    <a:pt x="174396" y="288353"/>
                  </a:lnTo>
                  <a:lnTo>
                    <a:pt x="180225" y="288353"/>
                  </a:lnTo>
                  <a:lnTo>
                    <a:pt x="182575" y="286092"/>
                  </a:lnTo>
                  <a:lnTo>
                    <a:pt x="182575" y="283210"/>
                  </a:lnTo>
                  <a:lnTo>
                    <a:pt x="182575" y="280377"/>
                  </a:lnTo>
                  <a:close/>
                </a:path>
                <a:path w="354965" h="382905">
                  <a:moveTo>
                    <a:pt x="182841" y="145821"/>
                  </a:moveTo>
                  <a:lnTo>
                    <a:pt x="180962" y="143611"/>
                  </a:lnTo>
                  <a:lnTo>
                    <a:pt x="178485" y="142913"/>
                  </a:lnTo>
                  <a:lnTo>
                    <a:pt x="178041" y="143052"/>
                  </a:lnTo>
                  <a:lnTo>
                    <a:pt x="177584" y="143116"/>
                  </a:lnTo>
                  <a:lnTo>
                    <a:pt x="176669" y="143116"/>
                  </a:lnTo>
                  <a:lnTo>
                    <a:pt x="176072" y="143052"/>
                  </a:lnTo>
                  <a:lnTo>
                    <a:pt x="175602" y="142913"/>
                  </a:lnTo>
                  <a:lnTo>
                    <a:pt x="173151" y="143611"/>
                  </a:lnTo>
                  <a:lnTo>
                    <a:pt x="171386" y="145821"/>
                  </a:lnTo>
                  <a:lnTo>
                    <a:pt x="171386" y="151472"/>
                  </a:lnTo>
                  <a:lnTo>
                    <a:pt x="173990" y="153936"/>
                  </a:lnTo>
                  <a:lnTo>
                    <a:pt x="180225" y="153936"/>
                  </a:lnTo>
                  <a:lnTo>
                    <a:pt x="182841" y="151472"/>
                  </a:lnTo>
                  <a:lnTo>
                    <a:pt x="182841" y="145821"/>
                  </a:lnTo>
                  <a:close/>
                </a:path>
                <a:path w="354965" h="382905">
                  <a:moveTo>
                    <a:pt x="183070" y="130289"/>
                  </a:moveTo>
                  <a:lnTo>
                    <a:pt x="181127" y="127927"/>
                  </a:lnTo>
                  <a:lnTo>
                    <a:pt x="178485" y="127304"/>
                  </a:lnTo>
                  <a:lnTo>
                    <a:pt x="178041" y="127317"/>
                  </a:lnTo>
                  <a:lnTo>
                    <a:pt x="177584" y="127368"/>
                  </a:lnTo>
                  <a:lnTo>
                    <a:pt x="176669" y="127368"/>
                  </a:lnTo>
                  <a:lnTo>
                    <a:pt x="175602" y="127304"/>
                  </a:lnTo>
                  <a:lnTo>
                    <a:pt x="172986" y="127927"/>
                  </a:lnTo>
                  <a:lnTo>
                    <a:pt x="171081" y="130289"/>
                  </a:lnTo>
                  <a:lnTo>
                    <a:pt x="171081" y="136334"/>
                  </a:lnTo>
                  <a:lnTo>
                    <a:pt x="173748" y="138950"/>
                  </a:lnTo>
                  <a:lnTo>
                    <a:pt x="177076" y="138950"/>
                  </a:lnTo>
                  <a:lnTo>
                    <a:pt x="177647" y="138988"/>
                  </a:lnTo>
                  <a:lnTo>
                    <a:pt x="180721" y="138747"/>
                  </a:lnTo>
                  <a:lnTo>
                    <a:pt x="183070" y="136118"/>
                  </a:lnTo>
                  <a:lnTo>
                    <a:pt x="183070" y="130289"/>
                  </a:lnTo>
                  <a:close/>
                </a:path>
                <a:path w="354965" h="382905">
                  <a:moveTo>
                    <a:pt x="183476" y="113207"/>
                  </a:moveTo>
                  <a:lnTo>
                    <a:pt x="180644" y="110451"/>
                  </a:lnTo>
                  <a:lnTo>
                    <a:pt x="177076" y="110451"/>
                  </a:lnTo>
                  <a:lnTo>
                    <a:pt x="173570" y="110451"/>
                  </a:lnTo>
                  <a:lnTo>
                    <a:pt x="170637" y="113207"/>
                  </a:lnTo>
                  <a:lnTo>
                    <a:pt x="170637" y="120230"/>
                  </a:lnTo>
                  <a:lnTo>
                    <a:pt x="173570" y="123037"/>
                  </a:lnTo>
                  <a:lnTo>
                    <a:pt x="180644" y="123037"/>
                  </a:lnTo>
                  <a:lnTo>
                    <a:pt x="183476" y="120230"/>
                  </a:lnTo>
                  <a:lnTo>
                    <a:pt x="183476" y="113207"/>
                  </a:lnTo>
                  <a:close/>
                </a:path>
                <a:path w="354965" h="382905">
                  <a:moveTo>
                    <a:pt x="184454" y="229781"/>
                  </a:moveTo>
                  <a:lnTo>
                    <a:pt x="184035" y="222326"/>
                  </a:lnTo>
                  <a:lnTo>
                    <a:pt x="182740" y="214769"/>
                  </a:lnTo>
                  <a:lnTo>
                    <a:pt x="180505" y="207391"/>
                  </a:lnTo>
                  <a:lnTo>
                    <a:pt x="177304" y="200482"/>
                  </a:lnTo>
                  <a:lnTo>
                    <a:pt x="174091" y="207391"/>
                  </a:lnTo>
                  <a:lnTo>
                    <a:pt x="171831" y="214769"/>
                  </a:lnTo>
                  <a:lnTo>
                    <a:pt x="170484" y="222326"/>
                  </a:lnTo>
                  <a:lnTo>
                    <a:pt x="170040" y="229781"/>
                  </a:lnTo>
                  <a:lnTo>
                    <a:pt x="170497" y="237502"/>
                  </a:lnTo>
                  <a:lnTo>
                    <a:pt x="171856" y="245224"/>
                  </a:lnTo>
                  <a:lnTo>
                    <a:pt x="174129" y="252742"/>
                  </a:lnTo>
                  <a:lnTo>
                    <a:pt x="177304" y="259842"/>
                  </a:lnTo>
                  <a:lnTo>
                    <a:pt x="180454" y="252742"/>
                  </a:lnTo>
                  <a:lnTo>
                    <a:pt x="182689" y="245224"/>
                  </a:lnTo>
                  <a:lnTo>
                    <a:pt x="184023" y="237502"/>
                  </a:lnTo>
                  <a:lnTo>
                    <a:pt x="184454" y="229781"/>
                  </a:lnTo>
                  <a:close/>
                </a:path>
                <a:path w="354965" h="382905">
                  <a:moveTo>
                    <a:pt x="189407" y="108724"/>
                  </a:moveTo>
                  <a:lnTo>
                    <a:pt x="186626" y="109308"/>
                  </a:lnTo>
                  <a:lnTo>
                    <a:pt x="185013" y="109410"/>
                  </a:lnTo>
                  <a:lnTo>
                    <a:pt x="186804" y="111302"/>
                  </a:lnTo>
                  <a:lnTo>
                    <a:pt x="187947" y="113868"/>
                  </a:lnTo>
                  <a:lnTo>
                    <a:pt x="187947" y="120281"/>
                  </a:lnTo>
                  <a:lnTo>
                    <a:pt x="186118" y="123380"/>
                  </a:lnTo>
                  <a:lnTo>
                    <a:pt x="183565" y="125323"/>
                  </a:lnTo>
                  <a:lnTo>
                    <a:pt x="185801" y="127139"/>
                  </a:lnTo>
                  <a:lnTo>
                    <a:pt x="187350" y="129921"/>
                  </a:lnTo>
                  <a:lnTo>
                    <a:pt x="187350" y="136334"/>
                  </a:lnTo>
                  <a:lnTo>
                    <a:pt x="185648" y="139306"/>
                  </a:lnTo>
                  <a:lnTo>
                    <a:pt x="183159" y="141122"/>
                  </a:lnTo>
                  <a:lnTo>
                    <a:pt x="185318" y="142824"/>
                  </a:lnTo>
                  <a:lnTo>
                    <a:pt x="186626" y="145491"/>
                  </a:lnTo>
                  <a:lnTo>
                    <a:pt x="186626" y="151523"/>
                  </a:lnTo>
                  <a:lnTo>
                    <a:pt x="185089" y="154355"/>
                  </a:lnTo>
                  <a:lnTo>
                    <a:pt x="182575" y="156070"/>
                  </a:lnTo>
                  <a:lnTo>
                    <a:pt x="184746" y="157670"/>
                  </a:lnTo>
                  <a:lnTo>
                    <a:pt x="185991" y="160070"/>
                  </a:lnTo>
                  <a:lnTo>
                    <a:pt x="185991" y="165747"/>
                  </a:lnTo>
                  <a:lnTo>
                    <a:pt x="184454" y="168325"/>
                  </a:lnTo>
                  <a:lnTo>
                    <a:pt x="182245" y="169938"/>
                  </a:lnTo>
                  <a:lnTo>
                    <a:pt x="184137" y="171386"/>
                  </a:lnTo>
                  <a:lnTo>
                    <a:pt x="185318" y="173736"/>
                  </a:lnTo>
                  <a:lnTo>
                    <a:pt x="185318" y="179031"/>
                  </a:lnTo>
                  <a:lnTo>
                    <a:pt x="183946" y="181533"/>
                  </a:lnTo>
                  <a:lnTo>
                    <a:pt x="181800" y="182981"/>
                  </a:lnTo>
                  <a:lnTo>
                    <a:pt x="183680" y="184365"/>
                  </a:lnTo>
                  <a:lnTo>
                    <a:pt x="184746" y="186436"/>
                  </a:lnTo>
                  <a:lnTo>
                    <a:pt x="184746" y="192405"/>
                  </a:lnTo>
                  <a:lnTo>
                    <a:pt x="182054" y="195440"/>
                  </a:lnTo>
                  <a:lnTo>
                    <a:pt x="178638" y="196138"/>
                  </a:lnTo>
                  <a:lnTo>
                    <a:pt x="180721" y="199364"/>
                  </a:lnTo>
                  <a:lnTo>
                    <a:pt x="182575" y="203644"/>
                  </a:lnTo>
                  <a:lnTo>
                    <a:pt x="184556" y="209181"/>
                  </a:lnTo>
                  <a:lnTo>
                    <a:pt x="189407" y="108724"/>
                  </a:lnTo>
                  <a:close/>
                </a:path>
                <a:path w="354965" h="382905">
                  <a:moveTo>
                    <a:pt x="197294" y="79044"/>
                  </a:moveTo>
                  <a:lnTo>
                    <a:pt x="195732" y="71374"/>
                  </a:lnTo>
                  <a:lnTo>
                    <a:pt x="191465" y="65112"/>
                  </a:lnTo>
                  <a:lnTo>
                    <a:pt x="185115" y="60896"/>
                  </a:lnTo>
                  <a:lnTo>
                    <a:pt x="177304" y="59347"/>
                  </a:lnTo>
                  <a:lnTo>
                    <a:pt x="169532" y="60896"/>
                  </a:lnTo>
                  <a:lnTo>
                    <a:pt x="163169" y="65112"/>
                  </a:lnTo>
                  <a:lnTo>
                    <a:pt x="158851" y="71374"/>
                  </a:lnTo>
                  <a:lnTo>
                    <a:pt x="157264" y="79044"/>
                  </a:lnTo>
                  <a:lnTo>
                    <a:pt x="158851" y="86664"/>
                  </a:lnTo>
                  <a:lnTo>
                    <a:pt x="163169" y="92875"/>
                  </a:lnTo>
                  <a:lnTo>
                    <a:pt x="169532" y="97053"/>
                  </a:lnTo>
                  <a:lnTo>
                    <a:pt x="177304" y="98590"/>
                  </a:lnTo>
                  <a:lnTo>
                    <a:pt x="185115" y="97053"/>
                  </a:lnTo>
                  <a:lnTo>
                    <a:pt x="191465" y="92875"/>
                  </a:lnTo>
                  <a:lnTo>
                    <a:pt x="195732" y="86664"/>
                  </a:lnTo>
                  <a:lnTo>
                    <a:pt x="197294" y="79044"/>
                  </a:lnTo>
                  <a:close/>
                </a:path>
                <a:path w="354965" h="382905">
                  <a:moveTo>
                    <a:pt x="204038" y="13436"/>
                  </a:moveTo>
                  <a:lnTo>
                    <a:pt x="199580" y="16611"/>
                  </a:lnTo>
                  <a:lnTo>
                    <a:pt x="192468" y="20561"/>
                  </a:lnTo>
                  <a:lnTo>
                    <a:pt x="185572" y="21996"/>
                  </a:lnTo>
                  <a:lnTo>
                    <a:pt x="181800" y="17640"/>
                  </a:lnTo>
                  <a:lnTo>
                    <a:pt x="181292" y="14770"/>
                  </a:lnTo>
                  <a:lnTo>
                    <a:pt x="184213" y="9105"/>
                  </a:lnTo>
                  <a:lnTo>
                    <a:pt x="185737" y="6413"/>
                  </a:lnTo>
                  <a:lnTo>
                    <a:pt x="187807" y="3251"/>
                  </a:lnTo>
                  <a:lnTo>
                    <a:pt x="190461" y="0"/>
                  </a:lnTo>
                  <a:lnTo>
                    <a:pt x="164071" y="0"/>
                  </a:lnTo>
                  <a:lnTo>
                    <a:pt x="167373" y="4419"/>
                  </a:lnTo>
                  <a:lnTo>
                    <a:pt x="171437" y="11417"/>
                  </a:lnTo>
                  <a:lnTo>
                    <a:pt x="172935" y="18199"/>
                  </a:lnTo>
                  <a:lnTo>
                    <a:pt x="168554" y="21932"/>
                  </a:lnTo>
                  <a:lnTo>
                    <a:pt x="163068" y="22745"/>
                  </a:lnTo>
                  <a:lnTo>
                    <a:pt x="154343" y="16281"/>
                  </a:lnTo>
                  <a:lnTo>
                    <a:pt x="150583" y="13322"/>
                  </a:lnTo>
                  <a:lnTo>
                    <a:pt x="150583" y="39204"/>
                  </a:lnTo>
                  <a:lnTo>
                    <a:pt x="155054" y="36017"/>
                  </a:lnTo>
                  <a:lnTo>
                    <a:pt x="162191" y="32067"/>
                  </a:lnTo>
                  <a:lnTo>
                    <a:pt x="169087" y="30619"/>
                  </a:lnTo>
                  <a:lnTo>
                    <a:pt x="172885" y="34912"/>
                  </a:lnTo>
                  <a:lnTo>
                    <a:pt x="173685" y="40335"/>
                  </a:lnTo>
                  <a:lnTo>
                    <a:pt x="167182" y="48856"/>
                  </a:lnTo>
                  <a:lnTo>
                    <a:pt x="164071" y="52590"/>
                  </a:lnTo>
                  <a:lnTo>
                    <a:pt x="190461" y="52590"/>
                  </a:lnTo>
                  <a:lnTo>
                    <a:pt x="187172" y="48209"/>
                  </a:lnTo>
                  <a:lnTo>
                    <a:pt x="183146" y="41198"/>
                  </a:lnTo>
                  <a:lnTo>
                    <a:pt x="181673" y="34404"/>
                  </a:lnTo>
                  <a:lnTo>
                    <a:pt x="186067" y="30670"/>
                  </a:lnTo>
                  <a:lnTo>
                    <a:pt x="191541" y="29819"/>
                  </a:lnTo>
                  <a:lnTo>
                    <a:pt x="200380" y="36283"/>
                  </a:lnTo>
                  <a:lnTo>
                    <a:pt x="204038" y="39255"/>
                  </a:lnTo>
                  <a:lnTo>
                    <a:pt x="204038" y="13436"/>
                  </a:lnTo>
                  <a:close/>
                </a:path>
                <a:path w="354965" h="382905">
                  <a:moveTo>
                    <a:pt x="256895" y="301726"/>
                  </a:moveTo>
                  <a:lnTo>
                    <a:pt x="243725" y="297954"/>
                  </a:lnTo>
                  <a:lnTo>
                    <a:pt x="225336" y="295173"/>
                  </a:lnTo>
                  <a:lnTo>
                    <a:pt x="202819" y="293433"/>
                  </a:lnTo>
                  <a:lnTo>
                    <a:pt x="177304" y="292811"/>
                  </a:lnTo>
                  <a:lnTo>
                    <a:pt x="151599" y="293433"/>
                  </a:lnTo>
                  <a:lnTo>
                    <a:pt x="128981" y="295173"/>
                  </a:lnTo>
                  <a:lnTo>
                    <a:pt x="110490" y="297954"/>
                  </a:lnTo>
                  <a:lnTo>
                    <a:pt x="97218" y="301726"/>
                  </a:lnTo>
                  <a:lnTo>
                    <a:pt x="97218" y="306171"/>
                  </a:lnTo>
                  <a:lnTo>
                    <a:pt x="110490" y="302463"/>
                  </a:lnTo>
                  <a:lnTo>
                    <a:pt x="128930" y="299745"/>
                  </a:lnTo>
                  <a:lnTo>
                    <a:pt x="151460" y="298069"/>
                  </a:lnTo>
                  <a:lnTo>
                    <a:pt x="176974" y="297497"/>
                  </a:lnTo>
                  <a:lnTo>
                    <a:pt x="202679" y="298069"/>
                  </a:lnTo>
                  <a:lnTo>
                    <a:pt x="225298" y="299745"/>
                  </a:lnTo>
                  <a:lnTo>
                    <a:pt x="243725" y="302463"/>
                  </a:lnTo>
                  <a:lnTo>
                    <a:pt x="256895" y="306171"/>
                  </a:lnTo>
                  <a:lnTo>
                    <a:pt x="256895" y="301726"/>
                  </a:lnTo>
                  <a:close/>
                </a:path>
                <a:path w="354965" h="382905">
                  <a:moveTo>
                    <a:pt x="256895" y="280873"/>
                  </a:moveTo>
                  <a:lnTo>
                    <a:pt x="243725" y="276148"/>
                  </a:lnTo>
                  <a:lnTo>
                    <a:pt x="225336" y="272275"/>
                  </a:lnTo>
                  <a:lnTo>
                    <a:pt x="202819" y="269659"/>
                  </a:lnTo>
                  <a:lnTo>
                    <a:pt x="177304" y="268693"/>
                  </a:lnTo>
                  <a:lnTo>
                    <a:pt x="151599" y="269659"/>
                  </a:lnTo>
                  <a:lnTo>
                    <a:pt x="128981" y="272275"/>
                  </a:lnTo>
                  <a:lnTo>
                    <a:pt x="110490" y="276148"/>
                  </a:lnTo>
                  <a:lnTo>
                    <a:pt x="97218" y="280873"/>
                  </a:lnTo>
                  <a:lnTo>
                    <a:pt x="97218" y="286092"/>
                  </a:lnTo>
                  <a:lnTo>
                    <a:pt x="110490" y="281292"/>
                  </a:lnTo>
                  <a:lnTo>
                    <a:pt x="128930" y="277380"/>
                  </a:lnTo>
                  <a:lnTo>
                    <a:pt x="151460" y="274739"/>
                  </a:lnTo>
                  <a:lnTo>
                    <a:pt x="176974" y="273761"/>
                  </a:lnTo>
                  <a:lnTo>
                    <a:pt x="202679" y="274739"/>
                  </a:lnTo>
                  <a:lnTo>
                    <a:pt x="225298" y="277380"/>
                  </a:lnTo>
                  <a:lnTo>
                    <a:pt x="243725" y="281292"/>
                  </a:lnTo>
                  <a:lnTo>
                    <a:pt x="256895" y="286092"/>
                  </a:lnTo>
                  <a:lnTo>
                    <a:pt x="256895" y="280873"/>
                  </a:lnTo>
                  <a:close/>
                </a:path>
                <a:path w="354965" h="382905">
                  <a:moveTo>
                    <a:pt x="337159" y="382638"/>
                  </a:moveTo>
                  <a:lnTo>
                    <a:pt x="294754" y="365671"/>
                  </a:lnTo>
                  <a:lnTo>
                    <a:pt x="258584" y="345478"/>
                  </a:lnTo>
                  <a:lnTo>
                    <a:pt x="230974" y="324624"/>
                  </a:lnTo>
                  <a:lnTo>
                    <a:pt x="214236" y="305676"/>
                  </a:lnTo>
                  <a:lnTo>
                    <a:pt x="206400" y="304812"/>
                  </a:lnTo>
                  <a:lnTo>
                    <a:pt x="201930" y="304888"/>
                  </a:lnTo>
                  <a:lnTo>
                    <a:pt x="195313" y="304558"/>
                  </a:lnTo>
                  <a:lnTo>
                    <a:pt x="215861" y="328434"/>
                  </a:lnTo>
                  <a:lnTo>
                    <a:pt x="249478" y="351332"/>
                  </a:lnTo>
                  <a:lnTo>
                    <a:pt x="291465" y="370357"/>
                  </a:lnTo>
                  <a:lnTo>
                    <a:pt x="337159" y="382638"/>
                  </a:lnTo>
                  <a:close/>
                </a:path>
                <a:path w="354965" h="382905">
                  <a:moveTo>
                    <a:pt x="354634" y="382638"/>
                  </a:moveTo>
                  <a:lnTo>
                    <a:pt x="328587" y="371995"/>
                  </a:lnTo>
                  <a:lnTo>
                    <a:pt x="296214" y="355003"/>
                  </a:lnTo>
                  <a:lnTo>
                    <a:pt x="265518" y="334327"/>
                  </a:lnTo>
                  <a:lnTo>
                    <a:pt x="244487" y="312623"/>
                  </a:lnTo>
                  <a:lnTo>
                    <a:pt x="236258" y="308533"/>
                  </a:lnTo>
                  <a:lnTo>
                    <a:pt x="220510" y="306298"/>
                  </a:lnTo>
                  <a:lnTo>
                    <a:pt x="240118" y="326263"/>
                  </a:lnTo>
                  <a:lnTo>
                    <a:pt x="273265" y="348970"/>
                  </a:lnTo>
                  <a:lnTo>
                    <a:pt x="313550" y="369417"/>
                  </a:lnTo>
                  <a:lnTo>
                    <a:pt x="354634" y="382638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3" name="object 73"/>
            <p:cNvSpPr/>
            <p:nvPr/>
          </p:nvSpPr>
          <p:spPr>
            <a:xfrm>
              <a:off x="10886450" y="261525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0" y="0"/>
                  </a:moveTo>
                  <a:lnTo>
                    <a:pt x="3931" y="6300"/>
                  </a:lnTo>
                  <a:lnTo>
                    <a:pt x="4705" y="9309"/>
                  </a:lnTo>
                  <a:lnTo>
                    <a:pt x="3931" y="16221"/>
                  </a:lnTo>
                  <a:lnTo>
                    <a:pt x="11045" y="10548"/>
                  </a:lnTo>
                  <a:lnTo>
                    <a:pt x="5523" y="1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sp>
          <p:nvSpPr>
            <p:cNvPr id="244" name="object 74"/>
            <p:cNvSpPr/>
            <p:nvPr/>
          </p:nvSpPr>
          <p:spPr>
            <a:xfrm>
              <a:off x="10093757" y="2413638"/>
              <a:ext cx="868680" cy="1443355"/>
            </a:xfrm>
            <a:custGeom>
              <a:avLst/>
              <a:gdLst/>
              <a:ahLst/>
              <a:cxnLst/>
              <a:rect l="l" t="t" r="r" b="b"/>
              <a:pathLst>
                <a:path w="868679" h="1443354">
                  <a:moveTo>
                    <a:pt x="87312" y="1079754"/>
                  </a:moveTo>
                  <a:lnTo>
                    <a:pt x="79197" y="1061999"/>
                  </a:lnTo>
                  <a:lnTo>
                    <a:pt x="64249" y="1067498"/>
                  </a:lnTo>
                  <a:lnTo>
                    <a:pt x="49860" y="1073873"/>
                  </a:lnTo>
                  <a:lnTo>
                    <a:pt x="35864" y="1080795"/>
                  </a:lnTo>
                  <a:lnTo>
                    <a:pt x="22072" y="1087882"/>
                  </a:lnTo>
                  <a:lnTo>
                    <a:pt x="18605" y="1085938"/>
                  </a:lnTo>
                  <a:lnTo>
                    <a:pt x="11722" y="1081481"/>
                  </a:lnTo>
                  <a:lnTo>
                    <a:pt x="4724" y="1077620"/>
                  </a:lnTo>
                  <a:lnTo>
                    <a:pt x="914" y="1077442"/>
                  </a:lnTo>
                  <a:lnTo>
                    <a:pt x="0" y="1083170"/>
                  </a:lnTo>
                  <a:lnTo>
                    <a:pt x="533" y="1091006"/>
                  </a:lnTo>
                  <a:lnTo>
                    <a:pt x="2032" y="1099947"/>
                  </a:lnTo>
                  <a:lnTo>
                    <a:pt x="4025" y="1109027"/>
                  </a:lnTo>
                  <a:lnTo>
                    <a:pt x="17297" y="1103693"/>
                  </a:lnTo>
                  <a:lnTo>
                    <a:pt x="30035" y="1098918"/>
                  </a:lnTo>
                  <a:lnTo>
                    <a:pt x="70789" y="1086764"/>
                  </a:lnTo>
                  <a:lnTo>
                    <a:pt x="85102" y="1084376"/>
                  </a:lnTo>
                  <a:lnTo>
                    <a:pt x="87312" y="1079754"/>
                  </a:lnTo>
                  <a:close/>
                </a:path>
                <a:path w="868679" h="1443354">
                  <a:moveTo>
                    <a:pt x="306768" y="1097800"/>
                  </a:moveTo>
                  <a:lnTo>
                    <a:pt x="294284" y="1047330"/>
                  </a:lnTo>
                  <a:lnTo>
                    <a:pt x="292595" y="1046099"/>
                  </a:lnTo>
                  <a:lnTo>
                    <a:pt x="289064" y="1043305"/>
                  </a:lnTo>
                  <a:lnTo>
                    <a:pt x="284746" y="1039266"/>
                  </a:lnTo>
                  <a:lnTo>
                    <a:pt x="280682" y="1041387"/>
                  </a:lnTo>
                  <a:lnTo>
                    <a:pt x="276491" y="1043546"/>
                  </a:lnTo>
                  <a:lnTo>
                    <a:pt x="272161" y="1045705"/>
                  </a:lnTo>
                  <a:lnTo>
                    <a:pt x="280885" y="1065669"/>
                  </a:lnTo>
                  <a:lnTo>
                    <a:pt x="285330" y="1085634"/>
                  </a:lnTo>
                  <a:lnTo>
                    <a:pt x="282473" y="1105242"/>
                  </a:lnTo>
                  <a:lnTo>
                    <a:pt x="274383" y="1116850"/>
                  </a:lnTo>
                  <a:lnTo>
                    <a:pt x="274383" y="1144638"/>
                  </a:lnTo>
                  <a:lnTo>
                    <a:pt x="271970" y="1147279"/>
                  </a:lnTo>
                  <a:lnTo>
                    <a:pt x="268719" y="1149210"/>
                  </a:lnTo>
                  <a:lnTo>
                    <a:pt x="265899" y="1151496"/>
                  </a:lnTo>
                  <a:lnTo>
                    <a:pt x="223266" y="1188542"/>
                  </a:lnTo>
                  <a:lnTo>
                    <a:pt x="185483" y="1231557"/>
                  </a:lnTo>
                  <a:lnTo>
                    <a:pt x="181597" y="1254836"/>
                  </a:lnTo>
                  <a:lnTo>
                    <a:pt x="183616" y="1263700"/>
                  </a:lnTo>
                  <a:lnTo>
                    <a:pt x="186740" y="1271460"/>
                  </a:lnTo>
                  <a:lnTo>
                    <a:pt x="188734" y="1275956"/>
                  </a:lnTo>
                  <a:lnTo>
                    <a:pt x="190182" y="1280160"/>
                  </a:lnTo>
                  <a:lnTo>
                    <a:pt x="176123" y="1245387"/>
                  </a:lnTo>
                  <a:lnTo>
                    <a:pt x="167830" y="1259395"/>
                  </a:lnTo>
                  <a:lnTo>
                    <a:pt x="146646" y="1307934"/>
                  </a:lnTo>
                  <a:lnTo>
                    <a:pt x="142227" y="1323898"/>
                  </a:lnTo>
                  <a:lnTo>
                    <a:pt x="140220" y="1331328"/>
                  </a:lnTo>
                  <a:lnTo>
                    <a:pt x="138493" y="1336192"/>
                  </a:lnTo>
                  <a:lnTo>
                    <a:pt x="138137" y="1332699"/>
                  </a:lnTo>
                  <a:lnTo>
                    <a:pt x="138226" y="1331328"/>
                  </a:lnTo>
                  <a:lnTo>
                    <a:pt x="149517" y="1281823"/>
                  </a:lnTo>
                  <a:lnTo>
                    <a:pt x="156679" y="1263345"/>
                  </a:lnTo>
                  <a:lnTo>
                    <a:pt x="159562" y="1256601"/>
                  </a:lnTo>
                  <a:lnTo>
                    <a:pt x="146926" y="1261630"/>
                  </a:lnTo>
                  <a:lnTo>
                    <a:pt x="131610" y="1263345"/>
                  </a:lnTo>
                  <a:lnTo>
                    <a:pt x="115481" y="1260297"/>
                  </a:lnTo>
                  <a:lnTo>
                    <a:pt x="100444" y="1250975"/>
                  </a:lnTo>
                  <a:lnTo>
                    <a:pt x="105117" y="1252372"/>
                  </a:lnTo>
                  <a:lnTo>
                    <a:pt x="109677" y="1253350"/>
                  </a:lnTo>
                  <a:lnTo>
                    <a:pt x="114744" y="1254836"/>
                  </a:lnTo>
                  <a:lnTo>
                    <a:pt x="124891" y="1257363"/>
                  </a:lnTo>
                  <a:lnTo>
                    <a:pt x="136398" y="1257909"/>
                  </a:lnTo>
                  <a:lnTo>
                    <a:pt x="149656" y="1254493"/>
                  </a:lnTo>
                  <a:lnTo>
                    <a:pt x="155448" y="1250975"/>
                  </a:lnTo>
                  <a:lnTo>
                    <a:pt x="165163" y="1245095"/>
                  </a:lnTo>
                  <a:lnTo>
                    <a:pt x="188099" y="1210297"/>
                  </a:lnTo>
                  <a:lnTo>
                    <a:pt x="222097" y="1178788"/>
                  </a:lnTo>
                  <a:lnTo>
                    <a:pt x="266026" y="1148080"/>
                  </a:lnTo>
                  <a:lnTo>
                    <a:pt x="274383" y="1144638"/>
                  </a:lnTo>
                  <a:lnTo>
                    <a:pt x="274383" y="1116850"/>
                  </a:lnTo>
                  <a:lnTo>
                    <a:pt x="269316" y="1124115"/>
                  </a:lnTo>
                  <a:lnTo>
                    <a:pt x="260045" y="1131214"/>
                  </a:lnTo>
                  <a:lnTo>
                    <a:pt x="249542" y="1136954"/>
                  </a:lnTo>
                  <a:lnTo>
                    <a:pt x="238531" y="1142060"/>
                  </a:lnTo>
                  <a:lnTo>
                    <a:pt x="227672" y="1147279"/>
                  </a:lnTo>
                  <a:lnTo>
                    <a:pt x="193929" y="1167765"/>
                  </a:lnTo>
                  <a:lnTo>
                    <a:pt x="164553" y="1195997"/>
                  </a:lnTo>
                  <a:lnTo>
                    <a:pt x="142836" y="1230185"/>
                  </a:lnTo>
                  <a:lnTo>
                    <a:pt x="138696" y="1236802"/>
                  </a:lnTo>
                  <a:lnTo>
                    <a:pt x="117284" y="1242225"/>
                  </a:lnTo>
                  <a:lnTo>
                    <a:pt x="101536" y="1236167"/>
                  </a:lnTo>
                  <a:lnTo>
                    <a:pt x="93345" y="1223721"/>
                  </a:lnTo>
                  <a:lnTo>
                    <a:pt x="94589" y="1210005"/>
                  </a:lnTo>
                  <a:lnTo>
                    <a:pt x="86309" y="1214640"/>
                  </a:lnTo>
                  <a:lnTo>
                    <a:pt x="79082" y="1222489"/>
                  </a:lnTo>
                  <a:lnTo>
                    <a:pt x="74676" y="1233843"/>
                  </a:lnTo>
                  <a:lnTo>
                    <a:pt x="74866" y="1248968"/>
                  </a:lnTo>
                  <a:lnTo>
                    <a:pt x="78778" y="1258290"/>
                  </a:lnTo>
                  <a:lnTo>
                    <a:pt x="86448" y="1265021"/>
                  </a:lnTo>
                  <a:lnTo>
                    <a:pt x="97320" y="1269314"/>
                  </a:lnTo>
                  <a:lnTo>
                    <a:pt x="110820" y="1271282"/>
                  </a:lnTo>
                  <a:lnTo>
                    <a:pt x="87668" y="1276324"/>
                  </a:lnTo>
                  <a:lnTo>
                    <a:pt x="71475" y="1289304"/>
                  </a:lnTo>
                  <a:lnTo>
                    <a:pt x="62941" y="1306944"/>
                  </a:lnTo>
                  <a:lnTo>
                    <a:pt x="62738" y="1325968"/>
                  </a:lnTo>
                  <a:lnTo>
                    <a:pt x="67437" y="1335163"/>
                  </a:lnTo>
                  <a:lnTo>
                    <a:pt x="75006" y="1343812"/>
                  </a:lnTo>
                  <a:lnTo>
                    <a:pt x="82105" y="1353553"/>
                  </a:lnTo>
                  <a:lnTo>
                    <a:pt x="85394" y="1365973"/>
                  </a:lnTo>
                  <a:lnTo>
                    <a:pt x="91744" y="1354734"/>
                  </a:lnTo>
                  <a:lnTo>
                    <a:pt x="95300" y="1341043"/>
                  </a:lnTo>
                  <a:lnTo>
                    <a:pt x="102019" y="1327480"/>
                  </a:lnTo>
                  <a:lnTo>
                    <a:pt x="117830" y="1316596"/>
                  </a:lnTo>
                  <a:lnTo>
                    <a:pt x="116611" y="1325029"/>
                  </a:lnTo>
                  <a:lnTo>
                    <a:pt x="116598" y="1327480"/>
                  </a:lnTo>
                  <a:lnTo>
                    <a:pt x="134264" y="1373009"/>
                  </a:lnTo>
                  <a:lnTo>
                    <a:pt x="172834" y="1385811"/>
                  </a:lnTo>
                  <a:lnTo>
                    <a:pt x="194348" y="1376070"/>
                  </a:lnTo>
                  <a:lnTo>
                    <a:pt x="202082" y="1369999"/>
                  </a:lnTo>
                  <a:lnTo>
                    <a:pt x="210413" y="1365199"/>
                  </a:lnTo>
                  <a:lnTo>
                    <a:pt x="219748" y="1363611"/>
                  </a:lnTo>
                  <a:lnTo>
                    <a:pt x="230543" y="1367167"/>
                  </a:lnTo>
                  <a:lnTo>
                    <a:pt x="229654" y="1363611"/>
                  </a:lnTo>
                  <a:lnTo>
                    <a:pt x="226910" y="1352626"/>
                  </a:lnTo>
                  <a:lnTo>
                    <a:pt x="215620" y="1345082"/>
                  </a:lnTo>
                  <a:lnTo>
                    <a:pt x="199885" y="1341615"/>
                  </a:lnTo>
                  <a:lnTo>
                    <a:pt x="182918" y="1339316"/>
                  </a:lnTo>
                  <a:lnTo>
                    <a:pt x="176568" y="1336192"/>
                  </a:lnTo>
                  <a:lnTo>
                    <a:pt x="169494" y="1332699"/>
                  </a:lnTo>
                  <a:lnTo>
                    <a:pt x="162026" y="1320165"/>
                  </a:lnTo>
                  <a:lnTo>
                    <a:pt x="162293" y="1304798"/>
                  </a:lnTo>
                  <a:lnTo>
                    <a:pt x="172021" y="1289634"/>
                  </a:lnTo>
                  <a:lnTo>
                    <a:pt x="179692" y="1297711"/>
                  </a:lnTo>
                  <a:lnTo>
                    <a:pt x="190715" y="1304353"/>
                  </a:lnTo>
                  <a:lnTo>
                    <a:pt x="228206" y="1290701"/>
                  </a:lnTo>
                  <a:lnTo>
                    <a:pt x="228219" y="1289634"/>
                  </a:lnTo>
                  <a:lnTo>
                    <a:pt x="228257" y="1287513"/>
                  </a:lnTo>
                  <a:lnTo>
                    <a:pt x="228307" y="1284643"/>
                  </a:lnTo>
                  <a:lnTo>
                    <a:pt x="225729" y="1284986"/>
                  </a:lnTo>
                  <a:lnTo>
                    <a:pt x="221056" y="1287513"/>
                  </a:lnTo>
                  <a:lnTo>
                    <a:pt x="215887" y="1286891"/>
                  </a:lnTo>
                  <a:lnTo>
                    <a:pt x="210616" y="1284376"/>
                  </a:lnTo>
                  <a:lnTo>
                    <a:pt x="203276" y="1280858"/>
                  </a:lnTo>
                  <a:lnTo>
                    <a:pt x="197015" y="1268628"/>
                  </a:lnTo>
                  <a:lnTo>
                    <a:pt x="196532" y="1254493"/>
                  </a:lnTo>
                  <a:lnTo>
                    <a:pt x="196570" y="1253350"/>
                  </a:lnTo>
                  <a:lnTo>
                    <a:pt x="201129" y="1238999"/>
                  </a:lnTo>
                  <a:lnTo>
                    <a:pt x="207568" y="1230071"/>
                  </a:lnTo>
                  <a:lnTo>
                    <a:pt x="215849" y="1222463"/>
                  </a:lnTo>
                  <a:lnTo>
                    <a:pt x="234061" y="1208874"/>
                  </a:lnTo>
                  <a:lnTo>
                    <a:pt x="262242" y="1184922"/>
                  </a:lnTo>
                  <a:lnTo>
                    <a:pt x="286042" y="1159103"/>
                  </a:lnTo>
                  <a:lnTo>
                    <a:pt x="294093" y="1144638"/>
                  </a:lnTo>
                  <a:lnTo>
                    <a:pt x="302018" y="1130414"/>
                  </a:lnTo>
                  <a:lnTo>
                    <a:pt x="306768" y="1097800"/>
                  </a:lnTo>
                  <a:close/>
                </a:path>
                <a:path w="868679" h="1443354">
                  <a:moveTo>
                    <a:pt x="323672" y="1121486"/>
                  </a:moveTo>
                  <a:lnTo>
                    <a:pt x="315264" y="1144155"/>
                  </a:lnTo>
                  <a:lnTo>
                    <a:pt x="303377" y="1165034"/>
                  </a:lnTo>
                  <a:lnTo>
                    <a:pt x="289991" y="1183767"/>
                  </a:lnTo>
                  <a:lnTo>
                    <a:pt x="262102" y="1218641"/>
                  </a:lnTo>
                  <a:lnTo>
                    <a:pt x="247103" y="1238453"/>
                  </a:lnTo>
                  <a:lnTo>
                    <a:pt x="234327" y="1258544"/>
                  </a:lnTo>
                  <a:lnTo>
                    <a:pt x="226034" y="1278001"/>
                  </a:lnTo>
                  <a:lnTo>
                    <a:pt x="229362" y="1277734"/>
                  </a:lnTo>
                  <a:lnTo>
                    <a:pt x="233692" y="1276921"/>
                  </a:lnTo>
                  <a:lnTo>
                    <a:pt x="237375" y="1275194"/>
                  </a:lnTo>
                  <a:lnTo>
                    <a:pt x="236778" y="1286383"/>
                  </a:lnTo>
                  <a:lnTo>
                    <a:pt x="232422" y="1298524"/>
                  </a:lnTo>
                  <a:lnTo>
                    <a:pt x="223735" y="1308620"/>
                  </a:lnTo>
                  <a:lnTo>
                    <a:pt x="210108" y="1313700"/>
                  </a:lnTo>
                  <a:lnTo>
                    <a:pt x="207759" y="1319466"/>
                  </a:lnTo>
                  <a:lnTo>
                    <a:pt x="206743" y="1326705"/>
                  </a:lnTo>
                  <a:lnTo>
                    <a:pt x="206743" y="1333728"/>
                  </a:lnTo>
                  <a:lnTo>
                    <a:pt x="222885" y="1338503"/>
                  </a:lnTo>
                  <a:lnTo>
                    <a:pt x="233819" y="1347558"/>
                  </a:lnTo>
                  <a:lnTo>
                    <a:pt x="238112" y="1360779"/>
                  </a:lnTo>
                  <a:lnTo>
                    <a:pt x="234327" y="1378077"/>
                  </a:lnTo>
                  <a:lnTo>
                    <a:pt x="230111" y="1374736"/>
                  </a:lnTo>
                  <a:lnTo>
                    <a:pt x="224218" y="1372489"/>
                  </a:lnTo>
                  <a:lnTo>
                    <a:pt x="217627" y="1372539"/>
                  </a:lnTo>
                  <a:lnTo>
                    <a:pt x="211315" y="1376070"/>
                  </a:lnTo>
                  <a:lnTo>
                    <a:pt x="214299" y="1383538"/>
                  </a:lnTo>
                  <a:lnTo>
                    <a:pt x="216954" y="1387221"/>
                  </a:lnTo>
                  <a:lnTo>
                    <a:pt x="228028" y="1399019"/>
                  </a:lnTo>
                  <a:lnTo>
                    <a:pt x="243039" y="1408264"/>
                  </a:lnTo>
                  <a:lnTo>
                    <a:pt x="261454" y="1412824"/>
                  </a:lnTo>
                  <a:lnTo>
                    <a:pt x="282765" y="1410576"/>
                  </a:lnTo>
                  <a:lnTo>
                    <a:pt x="293662" y="1406575"/>
                  </a:lnTo>
                  <a:lnTo>
                    <a:pt x="302958" y="1401102"/>
                  </a:lnTo>
                  <a:lnTo>
                    <a:pt x="310540" y="1393926"/>
                  </a:lnTo>
                  <a:lnTo>
                    <a:pt x="316293" y="1384871"/>
                  </a:lnTo>
                  <a:lnTo>
                    <a:pt x="292709" y="1382204"/>
                  </a:lnTo>
                  <a:lnTo>
                    <a:pt x="277126" y="1369593"/>
                  </a:lnTo>
                  <a:lnTo>
                    <a:pt x="269036" y="1348790"/>
                  </a:lnTo>
                  <a:lnTo>
                    <a:pt x="267995" y="1321498"/>
                  </a:lnTo>
                  <a:lnTo>
                    <a:pt x="272211" y="1296543"/>
                  </a:lnTo>
                  <a:lnTo>
                    <a:pt x="279730" y="1274165"/>
                  </a:lnTo>
                  <a:lnTo>
                    <a:pt x="297421" y="1232369"/>
                  </a:lnTo>
                  <a:lnTo>
                    <a:pt x="307149" y="1205699"/>
                  </a:lnTo>
                  <a:lnTo>
                    <a:pt x="316776" y="1175359"/>
                  </a:lnTo>
                  <a:lnTo>
                    <a:pt x="323291" y="1145806"/>
                  </a:lnTo>
                  <a:lnTo>
                    <a:pt x="323672" y="1121486"/>
                  </a:lnTo>
                  <a:close/>
                </a:path>
                <a:path w="868679" h="1443354">
                  <a:moveTo>
                    <a:pt x="343954" y="1407045"/>
                  </a:moveTo>
                  <a:lnTo>
                    <a:pt x="342214" y="1379804"/>
                  </a:lnTo>
                  <a:lnTo>
                    <a:pt x="342074" y="1373886"/>
                  </a:lnTo>
                  <a:lnTo>
                    <a:pt x="341325" y="1339659"/>
                  </a:lnTo>
                  <a:lnTo>
                    <a:pt x="341185" y="1318056"/>
                  </a:lnTo>
                  <a:lnTo>
                    <a:pt x="341210" y="1278356"/>
                  </a:lnTo>
                  <a:lnTo>
                    <a:pt x="341706" y="1244777"/>
                  </a:lnTo>
                  <a:lnTo>
                    <a:pt x="341490" y="1210513"/>
                  </a:lnTo>
                  <a:lnTo>
                    <a:pt x="340093" y="1178077"/>
                  </a:lnTo>
                  <a:lnTo>
                    <a:pt x="337108" y="1149959"/>
                  </a:lnTo>
                  <a:lnTo>
                    <a:pt x="333413" y="1177747"/>
                  </a:lnTo>
                  <a:lnTo>
                    <a:pt x="328180" y="1203350"/>
                  </a:lnTo>
                  <a:lnTo>
                    <a:pt x="315252" y="1257160"/>
                  </a:lnTo>
                  <a:lnTo>
                    <a:pt x="304482" y="1319136"/>
                  </a:lnTo>
                  <a:lnTo>
                    <a:pt x="302082" y="1350276"/>
                  </a:lnTo>
                  <a:lnTo>
                    <a:pt x="303250" y="1376819"/>
                  </a:lnTo>
                  <a:lnTo>
                    <a:pt x="303339" y="1377734"/>
                  </a:lnTo>
                  <a:lnTo>
                    <a:pt x="303428" y="1378216"/>
                  </a:lnTo>
                  <a:lnTo>
                    <a:pt x="307936" y="1378127"/>
                  </a:lnTo>
                  <a:lnTo>
                    <a:pt x="307390" y="1363141"/>
                  </a:lnTo>
                  <a:lnTo>
                    <a:pt x="308737" y="1346034"/>
                  </a:lnTo>
                  <a:lnTo>
                    <a:pt x="311315" y="1329956"/>
                  </a:lnTo>
                  <a:lnTo>
                    <a:pt x="314490" y="1318056"/>
                  </a:lnTo>
                  <a:lnTo>
                    <a:pt x="313169" y="1333500"/>
                  </a:lnTo>
                  <a:lnTo>
                    <a:pt x="312483" y="1349844"/>
                  </a:lnTo>
                  <a:lnTo>
                    <a:pt x="312458" y="1365211"/>
                  </a:lnTo>
                  <a:lnTo>
                    <a:pt x="313105" y="1377734"/>
                  </a:lnTo>
                  <a:lnTo>
                    <a:pt x="318668" y="1376819"/>
                  </a:lnTo>
                  <a:lnTo>
                    <a:pt x="320916" y="1376984"/>
                  </a:lnTo>
                  <a:lnTo>
                    <a:pt x="321284" y="1376819"/>
                  </a:lnTo>
                  <a:lnTo>
                    <a:pt x="328091" y="1373886"/>
                  </a:lnTo>
                  <a:lnTo>
                    <a:pt x="326136" y="1379550"/>
                  </a:lnTo>
                  <a:lnTo>
                    <a:pt x="323596" y="1385620"/>
                  </a:lnTo>
                  <a:lnTo>
                    <a:pt x="320446" y="1391627"/>
                  </a:lnTo>
                  <a:lnTo>
                    <a:pt x="316725" y="1397076"/>
                  </a:lnTo>
                  <a:lnTo>
                    <a:pt x="319798" y="1404124"/>
                  </a:lnTo>
                  <a:lnTo>
                    <a:pt x="325818" y="1412659"/>
                  </a:lnTo>
                  <a:lnTo>
                    <a:pt x="334073" y="1420456"/>
                  </a:lnTo>
                  <a:lnTo>
                    <a:pt x="343852" y="1425257"/>
                  </a:lnTo>
                  <a:lnTo>
                    <a:pt x="343954" y="1407045"/>
                  </a:lnTo>
                  <a:close/>
                </a:path>
                <a:path w="868679" h="1443354">
                  <a:moveTo>
                    <a:pt x="379971" y="1406601"/>
                  </a:moveTo>
                  <a:lnTo>
                    <a:pt x="378256" y="1404734"/>
                  </a:lnTo>
                  <a:lnTo>
                    <a:pt x="376123" y="1401673"/>
                  </a:lnTo>
                  <a:lnTo>
                    <a:pt x="371449" y="1411490"/>
                  </a:lnTo>
                  <a:lnTo>
                    <a:pt x="363753" y="1421511"/>
                  </a:lnTo>
                  <a:lnTo>
                    <a:pt x="354203" y="1429550"/>
                  </a:lnTo>
                  <a:lnTo>
                    <a:pt x="343954" y="1433410"/>
                  </a:lnTo>
                  <a:lnTo>
                    <a:pt x="333705" y="1429550"/>
                  </a:lnTo>
                  <a:lnTo>
                    <a:pt x="324142" y="1421511"/>
                  </a:lnTo>
                  <a:lnTo>
                    <a:pt x="316445" y="1411490"/>
                  </a:lnTo>
                  <a:lnTo>
                    <a:pt x="311772" y="1401673"/>
                  </a:lnTo>
                  <a:lnTo>
                    <a:pt x="309651" y="1404734"/>
                  </a:lnTo>
                  <a:lnTo>
                    <a:pt x="334403" y="1437728"/>
                  </a:lnTo>
                  <a:lnTo>
                    <a:pt x="343954" y="1443329"/>
                  </a:lnTo>
                  <a:lnTo>
                    <a:pt x="353504" y="1437728"/>
                  </a:lnTo>
                  <a:lnTo>
                    <a:pt x="364540" y="1428432"/>
                  </a:lnTo>
                  <a:lnTo>
                    <a:pt x="374294" y="1417396"/>
                  </a:lnTo>
                  <a:lnTo>
                    <a:pt x="379971" y="1406601"/>
                  </a:lnTo>
                  <a:close/>
                </a:path>
                <a:path w="868679" h="1443354">
                  <a:moveTo>
                    <a:pt x="385826" y="1350276"/>
                  </a:moveTo>
                  <a:lnTo>
                    <a:pt x="383425" y="1319136"/>
                  </a:lnTo>
                  <a:lnTo>
                    <a:pt x="383260" y="1318056"/>
                  </a:lnTo>
                  <a:lnTo>
                    <a:pt x="378625" y="1287081"/>
                  </a:lnTo>
                  <a:lnTo>
                    <a:pt x="372656" y="1257160"/>
                  </a:lnTo>
                  <a:lnTo>
                    <a:pt x="365963" y="1229055"/>
                  </a:lnTo>
                  <a:lnTo>
                    <a:pt x="359727" y="1203350"/>
                  </a:lnTo>
                  <a:lnTo>
                    <a:pt x="354482" y="1177747"/>
                  </a:lnTo>
                  <a:lnTo>
                    <a:pt x="350799" y="1149959"/>
                  </a:lnTo>
                  <a:lnTo>
                    <a:pt x="347814" y="1178077"/>
                  </a:lnTo>
                  <a:lnTo>
                    <a:pt x="346417" y="1210513"/>
                  </a:lnTo>
                  <a:lnTo>
                    <a:pt x="346189" y="1244777"/>
                  </a:lnTo>
                  <a:lnTo>
                    <a:pt x="346697" y="1278356"/>
                  </a:lnTo>
                  <a:lnTo>
                    <a:pt x="346710" y="1318056"/>
                  </a:lnTo>
                  <a:lnTo>
                    <a:pt x="346570" y="1339659"/>
                  </a:lnTo>
                  <a:lnTo>
                    <a:pt x="345694" y="1379804"/>
                  </a:lnTo>
                  <a:lnTo>
                    <a:pt x="344131" y="1404124"/>
                  </a:lnTo>
                  <a:lnTo>
                    <a:pt x="344043" y="1425257"/>
                  </a:lnTo>
                  <a:lnTo>
                    <a:pt x="353834" y="1420456"/>
                  </a:lnTo>
                  <a:lnTo>
                    <a:pt x="362089" y="1412659"/>
                  </a:lnTo>
                  <a:lnTo>
                    <a:pt x="368109" y="1404124"/>
                  </a:lnTo>
                  <a:lnTo>
                    <a:pt x="371182" y="1397076"/>
                  </a:lnTo>
                  <a:lnTo>
                    <a:pt x="367461" y="1391627"/>
                  </a:lnTo>
                  <a:lnTo>
                    <a:pt x="364312" y="1385620"/>
                  </a:lnTo>
                  <a:lnTo>
                    <a:pt x="361772" y="1379550"/>
                  </a:lnTo>
                  <a:lnTo>
                    <a:pt x="359816" y="1373886"/>
                  </a:lnTo>
                  <a:lnTo>
                    <a:pt x="366991" y="1376984"/>
                  </a:lnTo>
                  <a:lnTo>
                    <a:pt x="369239" y="1376819"/>
                  </a:lnTo>
                  <a:lnTo>
                    <a:pt x="374802" y="1377734"/>
                  </a:lnTo>
                  <a:lnTo>
                    <a:pt x="374840" y="1376819"/>
                  </a:lnTo>
                  <a:lnTo>
                    <a:pt x="374992" y="1373886"/>
                  </a:lnTo>
                  <a:lnTo>
                    <a:pt x="375450" y="1365211"/>
                  </a:lnTo>
                  <a:lnTo>
                    <a:pt x="375424" y="1349844"/>
                  </a:lnTo>
                  <a:lnTo>
                    <a:pt x="374738" y="1333500"/>
                  </a:lnTo>
                  <a:lnTo>
                    <a:pt x="373418" y="1318056"/>
                  </a:lnTo>
                  <a:lnTo>
                    <a:pt x="376580" y="1329956"/>
                  </a:lnTo>
                  <a:lnTo>
                    <a:pt x="379171" y="1346034"/>
                  </a:lnTo>
                  <a:lnTo>
                    <a:pt x="380517" y="1363141"/>
                  </a:lnTo>
                  <a:lnTo>
                    <a:pt x="379971" y="1378127"/>
                  </a:lnTo>
                  <a:lnTo>
                    <a:pt x="384467" y="1378216"/>
                  </a:lnTo>
                  <a:lnTo>
                    <a:pt x="384568" y="1377734"/>
                  </a:lnTo>
                  <a:lnTo>
                    <a:pt x="384657" y="1376819"/>
                  </a:lnTo>
                  <a:lnTo>
                    <a:pt x="385826" y="1350276"/>
                  </a:lnTo>
                  <a:close/>
                </a:path>
                <a:path w="868679" h="1443354">
                  <a:moveTo>
                    <a:pt x="481164" y="1326705"/>
                  </a:moveTo>
                  <a:lnTo>
                    <a:pt x="480148" y="1319466"/>
                  </a:lnTo>
                  <a:lnTo>
                    <a:pt x="477799" y="1313700"/>
                  </a:lnTo>
                  <a:lnTo>
                    <a:pt x="464172" y="1308620"/>
                  </a:lnTo>
                  <a:lnTo>
                    <a:pt x="455472" y="1298524"/>
                  </a:lnTo>
                  <a:lnTo>
                    <a:pt x="451129" y="1286383"/>
                  </a:lnTo>
                  <a:lnTo>
                    <a:pt x="450519" y="1275194"/>
                  </a:lnTo>
                  <a:lnTo>
                    <a:pt x="454202" y="1276921"/>
                  </a:lnTo>
                  <a:lnTo>
                    <a:pt x="458546" y="1277734"/>
                  </a:lnTo>
                  <a:lnTo>
                    <a:pt x="440804" y="1238453"/>
                  </a:lnTo>
                  <a:lnTo>
                    <a:pt x="397916" y="1183767"/>
                  </a:lnTo>
                  <a:lnTo>
                    <a:pt x="384530" y="1165034"/>
                  </a:lnTo>
                  <a:lnTo>
                    <a:pt x="372643" y="1144155"/>
                  </a:lnTo>
                  <a:lnTo>
                    <a:pt x="364236" y="1121486"/>
                  </a:lnTo>
                  <a:lnTo>
                    <a:pt x="364617" y="1145806"/>
                  </a:lnTo>
                  <a:lnTo>
                    <a:pt x="371132" y="1175359"/>
                  </a:lnTo>
                  <a:lnTo>
                    <a:pt x="380758" y="1205699"/>
                  </a:lnTo>
                  <a:lnTo>
                    <a:pt x="390486" y="1232369"/>
                  </a:lnTo>
                  <a:lnTo>
                    <a:pt x="408165" y="1274165"/>
                  </a:lnTo>
                  <a:lnTo>
                    <a:pt x="415696" y="1296543"/>
                  </a:lnTo>
                  <a:lnTo>
                    <a:pt x="419912" y="1321498"/>
                  </a:lnTo>
                  <a:lnTo>
                    <a:pt x="418858" y="1348790"/>
                  </a:lnTo>
                  <a:lnTo>
                    <a:pt x="410781" y="1369593"/>
                  </a:lnTo>
                  <a:lnTo>
                    <a:pt x="395198" y="1382204"/>
                  </a:lnTo>
                  <a:lnTo>
                    <a:pt x="371614" y="1384871"/>
                  </a:lnTo>
                  <a:lnTo>
                    <a:pt x="377367" y="1393926"/>
                  </a:lnTo>
                  <a:lnTo>
                    <a:pt x="384949" y="1401102"/>
                  </a:lnTo>
                  <a:lnTo>
                    <a:pt x="394246" y="1406575"/>
                  </a:lnTo>
                  <a:lnTo>
                    <a:pt x="405142" y="1410576"/>
                  </a:lnTo>
                  <a:lnTo>
                    <a:pt x="426453" y="1412824"/>
                  </a:lnTo>
                  <a:lnTo>
                    <a:pt x="444868" y="1408264"/>
                  </a:lnTo>
                  <a:lnTo>
                    <a:pt x="459867" y="1399019"/>
                  </a:lnTo>
                  <a:lnTo>
                    <a:pt x="470954" y="1387221"/>
                  </a:lnTo>
                  <a:lnTo>
                    <a:pt x="473595" y="1383538"/>
                  </a:lnTo>
                  <a:lnTo>
                    <a:pt x="476592" y="1376070"/>
                  </a:lnTo>
                  <a:lnTo>
                    <a:pt x="470281" y="1372539"/>
                  </a:lnTo>
                  <a:lnTo>
                    <a:pt x="463689" y="1372489"/>
                  </a:lnTo>
                  <a:lnTo>
                    <a:pt x="457796" y="1374736"/>
                  </a:lnTo>
                  <a:lnTo>
                    <a:pt x="453580" y="1378077"/>
                  </a:lnTo>
                  <a:lnTo>
                    <a:pt x="449783" y="1360779"/>
                  </a:lnTo>
                  <a:lnTo>
                    <a:pt x="454088" y="1347558"/>
                  </a:lnTo>
                  <a:lnTo>
                    <a:pt x="465023" y="1338503"/>
                  </a:lnTo>
                  <a:lnTo>
                    <a:pt x="481164" y="1333728"/>
                  </a:lnTo>
                  <a:lnTo>
                    <a:pt x="481164" y="1326705"/>
                  </a:lnTo>
                  <a:close/>
                </a:path>
                <a:path w="868679" h="1443354">
                  <a:moveTo>
                    <a:pt x="625170" y="1325968"/>
                  </a:moveTo>
                  <a:lnTo>
                    <a:pt x="600240" y="1276324"/>
                  </a:lnTo>
                  <a:lnTo>
                    <a:pt x="577088" y="1271282"/>
                  </a:lnTo>
                  <a:lnTo>
                    <a:pt x="590588" y="1269314"/>
                  </a:lnTo>
                  <a:lnTo>
                    <a:pt x="601459" y="1265021"/>
                  </a:lnTo>
                  <a:lnTo>
                    <a:pt x="603364" y="1263345"/>
                  </a:lnTo>
                  <a:lnTo>
                    <a:pt x="609142" y="1258290"/>
                  </a:lnTo>
                  <a:lnTo>
                    <a:pt x="612203" y="1250975"/>
                  </a:lnTo>
                  <a:lnTo>
                    <a:pt x="613054" y="1248968"/>
                  </a:lnTo>
                  <a:lnTo>
                    <a:pt x="613130" y="1242225"/>
                  </a:lnTo>
                  <a:lnTo>
                    <a:pt x="613244" y="1233843"/>
                  </a:lnTo>
                  <a:lnTo>
                    <a:pt x="608812" y="1222463"/>
                  </a:lnTo>
                  <a:lnTo>
                    <a:pt x="601599" y="1214640"/>
                  </a:lnTo>
                  <a:lnTo>
                    <a:pt x="593331" y="1210005"/>
                  </a:lnTo>
                  <a:lnTo>
                    <a:pt x="594563" y="1223721"/>
                  </a:lnTo>
                  <a:lnTo>
                    <a:pt x="591477" y="1228420"/>
                  </a:lnTo>
                  <a:lnTo>
                    <a:pt x="591477" y="1250975"/>
                  </a:lnTo>
                  <a:lnTo>
                    <a:pt x="576427" y="1260297"/>
                  </a:lnTo>
                  <a:lnTo>
                    <a:pt x="560311" y="1263345"/>
                  </a:lnTo>
                  <a:lnTo>
                    <a:pt x="544982" y="1261630"/>
                  </a:lnTo>
                  <a:lnTo>
                    <a:pt x="532345" y="1256601"/>
                  </a:lnTo>
                  <a:lnTo>
                    <a:pt x="537641" y="1268984"/>
                  </a:lnTo>
                  <a:lnTo>
                    <a:pt x="549732" y="1307934"/>
                  </a:lnTo>
                  <a:lnTo>
                    <a:pt x="553770" y="1332699"/>
                  </a:lnTo>
                  <a:lnTo>
                    <a:pt x="553415" y="1336192"/>
                  </a:lnTo>
                  <a:lnTo>
                    <a:pt x="551688" y="1331328"/>
                  </a:lnTo>
                  <a:lnTo>
                    <a:pt x="549681" y="1323898"/>
                  </a:lnTo>
                  <a:lnTo>
                    <a:pt x="547509" y="1315542"/>
                  </a:lnTo>
                  <a:lnTo>
                    <a:pt x="545261" y="1307934"/>
                  </a:lnTo>
                  <a:lnTo>
                    <a:pt x="538861" y="1290574"/>
                  </a:lnTo>
                  <a:lnTo>
                    <a:pt x="538454" y="1289634"/>
                  </a:lnTo>
                  <a:lnTo>
                    <a:pt x="537527" y="1287513"/>
                  </a:lnTo>
                  <a:lnTo>
                    <a:pt x="536143" y="1284376"/>
                  </a:lnTo>
                  <a:lnTo>
                    <a:pt x="531787" y="1274419"/>
                  </a:lnTo>
                  <a:lnTo>
                    <a:pt x="524078" y="1259395"/>
                  </a:lnTo>
                  <a:lnTo>
                    <a:pt x="515785" y="1245387"/>
                  </a:lnTo>
                  <a:lnTo>
                    <a:pt x="515632" y="1255991"/>
                  </a:lnTo>
                  <a:lnTo>
                    <a:pt x="513207" y="1266507"/>
                  </a:lnTo>
                  <a:lnTo>
                    <a:pt x="508076" y="1276197"/>
                  </a:lnTo>
                  <a:lnTo>
                    <a:pt x="499833" y="1284376"/>
                  </a:lnTo>
                  <a:lnTo>
                    <a:pt x="501726" y="1280160"/>
                  </a:lnTo>
                  <a:lnTo>
                    <a:pt x="503174" y="1275956"/>
                  </a:lnTo>
                  <a:lnTo>
                    <a:pt x="505256" y="1271282"/>
                  </a:lnTo>
                  <a:lnTo>
                    <a:pt x="508304" y="1263700"/>
                  </a:lnTo>
                  <a:lnTo>
                    <a:pt x="510324" y="1254836"/>
                  </a:lnTo>
                  <a:lnTo>
                    <a:pt x="510082" y="1244307"/>
                  </a:lnTo>
                  <a:lnTo>
                    <a:pt x="488226" y="1208874"/>
                  </a:lnTo>
                  <a:lnTo>
                    <a:pt x="447700" y="1169543"/>
                  </a:lnTo>
                  <a:lnTo>
                    <a:pt x="419938" y="1147279"/>
                  </a:lnTo>
                  <a:lnTo>
                    <a:pt x="417525" y="1144638"/>
                  </a:lnTo>
                  <a:lnTo>
                    <a:pt x="455422" y="1168031"/>
                  </a:lnTo>
                  <a:lnTo>
                    <a:pt x="493293" y="1199007"/>
                  </a:lnTo>
                  <a:lnTo>
                    <a:pt x="520077" y="1233093"/>
                  </a:lnTo>
                  <a:lnTo>
                    <a:pt x="526745" y="1245095"/>
                  </a:lnTo>
                  <a:lnTo>
                    <a:pt x="542264" y="1254493"/>
                  </a:lnTo>
                  <a:lnTo>
                    <a:pt x="555523" y="1257909"/>
                  </a:lnTo>
                  <a:lnTo>
                    <a:pt x="567016" y="1257363"/>
                  </a:lnTo>
                  <a:lnTo>
                    <a:pt x="577240" y="1254823"/>
                  </a:lnTo>
                  <a:lnTo>
                    <a:pt x="582231" y="1253350"/>
                  </a:lnTo>
                  <a:lnTo>
                    <a:pt x="586803" y="1252372"/>
                  </a:lnTo>
                  <a:lnTo>
                    <a:pt x="591477" y="1250975"/>
                  </a:lnTo>
                  <a:lnTo>
                    <a:pt x="591477" y="1228420"/>
                  </a:lnTo>
                  <a:lnTo>
                    <a:pt x="586371" y="1236167"/>
                  </a:lnTo>
                  <a:lnTo>
                    <a:pt x="570623" y="1242225"/>
                  </a:lnTo>
                  <a:lnTo>
                    <a:pt x="549211" y="1236802"/>
                  </a:lnTo>
                  <a:lnTo>
                    <a:pt x="545007" y="1230071"/>
                  </a:lnTo>
                  <a:lnTo>
                    <a:pt x="536676" y="1215326"/>
                  </a:lnTo>
                  <a:lnTo>
                    <a:pt x="523354" y="1195997"/>
                  </a:lnTo>
                  <a:lnTo>
                    <a:pt x="493979" y="1167765"/>
                  </a:lnTo>
                  <a:lnTo>
                    <a:pt x="460146" y="1147229"/>
                  </a:lnTo>
                  <a:lnTo>
                    <a:pt x="438378" y="1136954"/>
                  </a:lnTo>
                  <a:lnTo>
                    <a:pt x="427863" y="1131214"/>
                  </a:lnTo>
                  <a:lnTo>
                    <a:pt x="418592" y="1124115"/>
                  </a:lnTo>
                  <a:lnTo>
                    <a:pt x="405295" y="1104849"/>
                  </a:lnTo>
                  <a:lnTo>
                    <a:pt x="402640" y="1084834"/>
                  </a:lnTo>
                  <a:lnTo>
                    <a:pt x="407466" y="1064437"/>
                  </a:lnTo>
                  <a:lnTo>
                    <a:pt x="416547" y="1044092"/>
                  </a:lnTo>
                  <a:lnTo>
                    <a:pt x="404596" y="1037894"/>
                  </a:lnTo>
                  <a:lnTo>
                    <a:pt x="399643" y="1042682"/>
                  </a:lnTo>
                  <a:lnTo>
                    <a:pt x="395490" y="1045972"/>
                  </a:lnTo>
                  <a:lnTo>
                    <a:pt x="393636" y="1047330"/>
                  </a:lnTo>
                  <a:lnTo>
                    <a:pt x="388289" y="1062621"/>
                  </a:lnTo>
                  <a:lnTo>
                    <a:pt x="384213" y="1075715"/>
                  </a:lnTo>
                  <a:lnTo>
                    <a:pt x="381711" y="1087234"/>
                  </a:lnTo>
                  <a:lnTo>
                    <a:pt x="381139" y="1097800"/>
                  </a:lnTo>
                  <a:lnTo>
                    <a:pt x="385889" y="1130414"/>
                  </a:lnTo>
                  <a:lnTo>
                    <a:pt x="401866" y="1159103"/>
                  </a:lnTo>
                  <a:lnTo>
                    <a:pt x="425678" y="1184922"/>
                  </a:lnTo>
                  <a:lnTo>
                    <a:pt x="453936" y="1208951"/>
                  </a:lnTo>
                  <a:lnTo>
                    <a:pt x="472084" y="1222489"/>
                  </a:lnTo>
                  <a:lnTo>
                    <a:pt x="480352" y="1230071"/>
                  </a:lnTo>
                  <a:lnTo>
                    <a:pt x="486778" y="1238999"/>
                  </a:lnTo>
                  <a:lnTo>
                    <a:pt x="491350" y="1253350"/>
                  </a:lnTo>
                  <a:lnTo>
                    <a:pt x="491375" y="1254493"/>
                  </a:lnTo>
                  <a:lnTo>
                    <a:pt x="490893" y="1268628"/>
                  </a:lnTo>
                  <a:lnTo>
                    <a:pt x="484632" y="1280858"/>
                  </a:lnTo>
                  <a:lnTo>
                    <a:pt x="472020" y="1286891"/>
                  </a:lnTo>
                  <a:lnTo>
                    <a:pt x="466852" y="1287513"/>
                  </a:lnTo>
                  <a:lnTo>
                    <a:pt x="462191" y="1284986"/>
                  </a:lnTo>
                  <a:lnTo>
                    <a:pt x="459600" y="1284643"/>
                  </a:lnTo>
                  <a:lnTo>
                    <a:pt x="459701" y="1290701"/>
                  </a:lnTo>
                  <a:lnTo>
                    <a:pt x="464896" y="1298460"/>
                  </a:lnTo>
                  <a:lnTo>
                    <a:pt x="470954" y="1302473"/>
                  </a:lnTo>
                  <a:lnTo>
                    <a:pt x="484289" y="1306855"/>
                  </a:lnTo>
                  <a:lnTo>
                    <a:pt x="497205" y="1304353"/>
                  </a:lnTo>
                  <a:lnTo>
                    <a:pt x="508215" y="1297711"/>
                  </a:lnTo>
                  <a:lnTo>
                    <a:pt x="515886" y="1289634"/>
                  </a:lnTo>
                  <a:lnTo>
                    <a:pt x="525614" y="1304798"/>
                  </a:lnTo>
                  <a:lnTo>
                    <a:pt x="525881" y="1320165"/>
                  </a:lnTo>
                  <a:lnTo>
                    <a:pt x="518414" y="1332699"/>
                  </a:lnTo>
                  <a:lnTo>
                    <a:pt x="504990" y="1339316"/>
                  </a:lnTo>
                  <a:lnTo>
                    <a:pt x="488022" y="1341615"/>
                  </a:lnTo>
                  <a:lnTo>
                    <a:pt x="472287" y="1345082"/>
                  </a:lnTo>
                  <a:lnTo>
                    <a:pt x="460997" y="1352626"/>
                  </a:lnTo>
                  <a:lnTo>
                    <a:pt x="457365" y="1367167"/>
                  </a:lnTo>
                  <a:lnTo>
                    <a:pt x="468160" y="1363611"/>
                  </a:lnTo>
                  <a:lnTo>
                    <a:pt x="477507" y="1365199"/>
                  </a:lnTo>
                  <a:lnTo>
                    <a:pt x="485825" y="1369999"/>
                  </a:lnTo>
                  <a:lnTo>
                    <a:pt x="493560" y="1376070"/>
                  </a:lnTo>
                  <a:lnTo>
                    <a:pt x="515073" y="1385811"/>
                  </a:lnTo>
                  <a:lnTo>
                    <a:pt x="535863" y="1383868"/>
                  </a:lnTo>
                  <a:lnTo>
                    <a:pt x="553656" y="1373009"/>
                  </a:lnTo>
                  <a:lnTo>
                    <a:pt x="560578" y="1363611"/>
                  </a:lnTo>
                  <a:lnTo>
                    <a:pt x="566178" y="1356029"/>
                  </a:lnTo>
                  <a:lnTo>
                    <a:pt x="568807" y="1348054"/>
                  </a:lnTo>
                  <a:lnTo>
                    <a:pt x="570763" y="1337132"/>
                  </a:lnTo>
                  <a:lnTo>
                    <a:pt x="570814" y="1336192"/>
                  </a:lnTo>
                  <a:lnTo>
                    <a:pt x="571309" y="1327480"/>
                  </a:lnTo>
                  <a:lnTo>
                    <a:pt x="571296" y="1325029"/>
                  </a:lnTo>
                  <a:lnTo>
                    <a:pt x="570077" y="1316596"/>
                  </a:lnTo>
                  <a:lnTo>
                    <a:pt x="585901" y="1327480"/>
                  </a:lnTo>
                  <a:lnTo>
                    <a:pt x="592607" y="1341043"/>
                  </a:lnTo>
                  <a:lnTo>
                    <a:pt x="596176" y="1354734"/>
                  </a:lnTo>
                  <a:lnTo>
                    <a:pt x="602513" y="1365973"/>
                  </a:lnTo>
                  <a:lnTo>
                    <a:pt x="605802" y="1353553"/>
                  </a:lnTo>
                  <a:lnTo>
                    <a:pt x="612902" y="1343812"/>
                  </a:lnTo>
                  <a:lnTo>
                    <a:pt x="620471" y="1335163"/>
                  </a:lnTo>
                  <a:lnTo>
                    <a:pt x="625170" y="1325968"/>
                  </a:lnTo>
                  <a:close/>
                </a:path>
                <a:path w="868679" h="1443354">
                  <a:moveTo>
                    <a:pt x="724547" y="1119238"/>
                  </a:moveTo>
                  <a:lnTo>
                    <a:pt x="705713" y="1089317"/>
                  </a:lnTo>
                  <a:lnTo>
                    <a:pt x="701509" y="1084287"/>
                  </a:lnTo>
                  <a:lnTo>
                    <a:pt x="701040" y="1082052"/>
                  </a:lnTo>
                  <a:lnTo>
                    <a:pt x="698258" y="1068882"/>
                  </a:lnTo>
                  <a:lnTo>
                    <a:pt x="690346" y="1056589"/>
                  </a:lnTo>
                  <a:lnTo>
                    <a:pt x="683539" y="1056817"/>
                  </a:lnTo>
                  <a:lnTo>
                    <a:pt x="657491" y="1083602"/>
                  </a:lnTo>
                  <a:lnTo>
                    <a:pt x="652043" y="1080795"/>
                  </a:lnTo>
                  <a:lnTo>
                    <a:pt x="638048" y="1073873"/>
                  </a:lnTo>
                  <a:lnTo>
                    <a:pt x="623658" y="1067498"/>
                  </a:lnTo>
                  <a:lnTo>
                    <a:pt x="608711" y="1061999"/>
                  </a:lnTo>
                  <a:lnTo>
                    <a:pt x="600595" y="1079754"/>
                  </a:lnTo>
                  <a:lnTo>
                    <a:pt x="602805" y="1084376"/>
                  </a:lnTo>
                  <a:lnTo>
                    <a:pt x="674636" y="1105268"/>
                  </a:lnTo>
                  <a:lnTo>
                    <a:pt x="683882" y="1109027"/>
                  </a:lnTo>
                  <a:lnTo>
                    <a:pt x="685876" y="1099947"/>
                  </a:lnTo>
                  <a:lnTo>
                    <a:pt x="687044" y="1092974"/>
                  </a:lnTo>
                  <a:lnTo>
                    <a:pt x="689749" y="1093571"/>
                  </a:lnTo>
                  <a:lnTo>
                    <a:pt x="693127" y="1094206"/>
                  </a:lnTo>
                  <a:lnTo>
                    <a:pt x="692581" y="1095260"/>
                  </a:lnTo>
                  <a:lnTo>
                    <a:pt x="691248" y="1095603"/>
                  </a:lnTo>
                  <a:lnTo>
                    <a:pt x="690422" y="1096835"/>
                  </a:lnTo>
                  <a:lnTo>
                    <a:pt x="698398" y="1107427"/>
                  </a:lnTo>
                  <a:lnTo>
                    <a:pt x="698271" y="1109548"/>
                  </a:lnTo>
                  <a:lnTo>
                    <a:pt x="691324" y="1122019"/>
                  </a:lnTo>
                  <a:lnTo>
                    <a:pt x="694182" y="1128344"/>
                  </a:lnTo>
                  <a:lnTo>
                    <a:pt x="696861" y="1133627"/>
                  </a:lnTo>
                  <a:lnTo>
                    <a:pt x="701014" y="1136459"/>
                  </a:lnTo>
                  <a:lnTo>
                    <a:pt x="699719" y="1139748"/>
                  </a:lnTo>
                  <a:lnTo>
                    <a:pt x="696518" y="1144003"/>
                  </a:lnTo>
                  <a:lnTo>
                    <a:pt x="695083" y="1145489"/>
                  </a:lnTo>
                  <a:lnTo>
                    <a:pt x="697623" y="1145400"/>
                  </a:lnTo>
                  <a:lnTo>
                    <a:pt x="702754" y="1143457"/>
                  </a:lnTo>
                  <a:lnTo>
                    <a:pt x="706310" y="1138326"/>
                  </a:lnTo>
                  <a:lnTo>
                    <a:pt x="713587" y="1138593"/>
                  </a:lnTo>
                  <a:lnTo>
                    <a:pt x="714197" y="1138326"/>
                  </a:lnTo>
                  <a:lnTo>
                    <a:pt x="717981" y="1136700"/>
                  </a:lnTo>
                  <a:lnTo>
                    <a:pt x="720725" y="1133322"/>
                  </a:lnTo>
                  <a:lnTo>
                    <a:pt x="723493" y="1129804"/>
                  </a:lnTo>
                  <a:lnTo>
                    <a:pt x="724255" y="1125461"/>
                  </a:lnTo>
                  <a:lnTo>
                    <a:pt x="724357" y="1124178"/>
                  </a:lnTo>
                  <a:lnTo>
                    <a:pt x="724522" y="1121549"/>
                  </a:lnTo>
                  <a:lnTo>
                    <a:pt x="724547" y="1119238"/>
                  </a:lnTo>
                  <a:close/>
                </a:path>
                <a:path w="868679" h="1443354">
                  <a:moveTo>
                    <a:pt x="728548" y="127952"/>
                  </a:moveTo>
                  <a:lnTo>
                    <a:pt x="727519" y="114693"/>
                  </a:lnTo>
                  <a:lnTo>
                    <a:pt x="725309" y="104432"/>
                  </a:lnTo>
                  <a:lnTo>
                    <a:pt x="722604" y="96443"/>
                  </a:lnTo>
                  <a:lnTo>
                    <a:pt x="720077" y="90017"/>
                  </a:lnTo>
                  <a:lnTo>
                    <a:pt x="716051" y="77495"/>
                  </a:lnTo>
                  <a:lnTo>
                    <a:pt x="713917" y="64973"/>
                  </a:lnTo>
                  <a:lnTo>
                    <a:pt x="714476" y="52971"/>
                  </a:lnTo>
                  <a:lnTo>
                    <a:pt x="718515" y="41948"/>
                  </a:lnTo>
                  <a:lnTo>
                    <a:pt x="716534" y="41465"/>
                  </a:lnTo>
                  <a:lnTo>
                    <a:pt x="715022" y="40335"/>
                  </a:lnTo>
                  <a:lnTo>
                    <a:pt x="712558" y="39712"/>
                  </a:lnTo>
                  <a:lnTo>
                    <a:pt x="710399" y="44018"/>
                  </a:lnTo>
                  <a:lnTo>
                    <a:pt x="708367" y="50190"/>
                  </a:lnTo>
                  <a:lnTo>
                    <a:pt x="707174" y="57899"/>
                  </a:lnTo>
                  <a:lnTo>
                    <a:pt x="707542" y="66814"/>
                  </a:lnTo>
                  <a:lnTo>
                    <a:pt x="704773" y="58102"/>
                  </a:lnTo>
                  <a:lnTo>
                    <a:pt x="704519" y="49834"/>
                  </a:lnTo>
                  <a:lnTo>
                    <a:pt x="705904" y="42951"/>
                  </a:lnTo>
                  <a:lnTo>
                    <a:pt x="708025" y="38379"/>
                  </a:lnTo>
                  <a:lnTo>
                    <a:pt x="705993" y="37846"/>
                  </a:lnTo>
                  <a:lnTo>
                    <a:pt x="703427" y="37680"/>
                  </a:lnTo>
                  <a:lnTo>
                    <a:pt x="701027" y="43510"/>
                  </a:lnTo>
                  <a:lnTo>
                    <a:pt x="699731" y="50190"/>
                  </a:lnTo>
                  <a:lnTo>
                    <a:pt x="699389" y="57340"/>
                  </a:lnTo>
                  <a:lnTo>
                    <a:pt x="699858" y="64579"/>
                  </a:lnTo>
                  <a:lnTo>
                    <a:pt x="697649" y="57746"/>
                  </a:lnTo>
                  <a:lnTo>
                    <a:pt x="696518" y="51104"/>
                  </a:lnTo>
                  <a:lnTo>
                    <a:pt x="696582" y="44564"/>
                  </a:lnTo>
                  <a:lnTo>
                    <a:pt x="697903" y="38011"/>
                  </a:lnTo>
                  <a:lnTo>
                    <a:pt x="689635" y="46062"/>
                  </a:lnTo>
                  <a:lnTo>
                    <a:pt x="692378" y="63766"/>
                  </a:lnTo>
                  <a:lnTo>
                    <a:pt x="700671" y="85001"/>
                  </a:lnTo>
                  <a:lnTo>
                    <a:pt x="709053" y="103606"/>
                  </a:lnTo>
                  <a:lnTo>
                    <a:pt x="712584" y="113411"/>
                  </a:lnTo>
                  <a:lnTo>
                    <a:pt x="714895" y="127165"/>
                  </a:lnTo>
                  <a:lnTo>
                    <a:pt x="713295" y="143154"/>
                  </a:lnTo>
                  <a:lnTo>
                    <a:pt x="705091" y="159664"/>
                  </a:lnTo>
                  <a:lnTo>
                    <a:pt x="711911" y="154813"/>
                  </a:lnTo>
                  <a:lnTo>
                    <a:pt x="719683" y="146761"/>
                  </a:lnTo>
                  <a:lnTo>
                    <a:pt x="726008" y="137236"/>
                  </a:lnTo>
                  <a:lnTo>
                    <a:pt x="728548" y="127952"/>
                  </a:lnTo>
                  <a:close/>
                </a:path>
                <a:path w="868679" h="1443354">
                  <a:moveTo>
                    <a:pt x="751916" y="1119962"/>
                  </a:moveTo>
                  <a:lnTo>
                    <a:pt x="750620" y="1115555"/>
                  </a:lnTo>
                  <a:lnTo>
                    <a:pt x="747369" y="1110830"/>
                  </a:lnTo>
                  <a:lnTo>
                    <a:pt x="746734" y="1110030"/>
                  </a:lnTo>
                  <a:lnTo>
                    <a:pt x="746175" y="1109408"/>
                  </a:lnTo>
                  <a:lnTo>
                    <a:pt x="742010" y="1103731"/>
                  </a:lnTo>
                  <a:lnTo>
                    <a:pt x="731367" y="1073962"/>
                  </a:lnTo>
                  <a:lnTo>
                    <a:pt x="727748" y="1070787"/>
                  </a:lnTo>
                  <a:lnTo>
                    <a:pt x="724585" y="1068133"/>
                  </a:lnTo>
                  <a:lnTo>
                    <a:pt x="720432" y="1067028"/>
                  </a:lnTo>
                  <a:lnTo>
                    <a:pt x="712063" y="1067689"/>
                  </a:lnTo>
                  <a:lnTo>
                    <a:pt x="707821" y="1069238"/>
                  </a:lnTo>
                  <a:lnTo>
                    <a:pt x="704164" y="1072057"/>
                  </a:lnTo>
                  <a:lnTo>
                    <a:pt x="703389" y="1072553"/>
                  </a:lnTo>
                  <a:lnTo>
                    <a:pt x="710234" y="1086332"/>
                  </a:lnTo>
                  <a:lnTo>
                    <a:pt x="712139" y="1084783"/>
                  </a:lnTo>
                  <a:lnTo>
                    <a:pt x="713422" y="1084046"/>
                  </a:lnTo>
                  <a:lnTo>
                    <a:pt x="712939" y="1084961"/>
                  </a:lnTo>
                  <a:lnTo>
                    <a:pt x="712622" y="1085888"/>
                  </a:lnTo>
                  <a:lnTo>
                    <a:pt x="712393" y="1087247"/>
                  </a:lnTo>
                  <a:lnTo>
                    <a:pt x="712279" y="1089317"/>
                  </a:lnTo>
                  <a:lnTo>
                    <a:pt x="712520" y="1090472"/>
                  </a:lnTo>
                  <a:lnTo>
                    <a:pt x="713905" y="1092492"/>
                  </a:lnTo>
                  <a:lnTo>
                    <a:pt x="714387" y="1093012"/>
                  </a:lnTo>
                  <a:lnTo>
                    <a:pt x="715073" y="1093571"/>
                  </a:lnTo>
                  <a:lnTo>
                    <a:pt x="716343" y="1094473"/>
                  </a:lnTo>
                  <a:lnTo>
                    <a:pt x="717956" y="1094193"/>
                  </a:lnTo>
                  <a:lnTo>
                    <a:pt x="719188" y="1092415"/>
                  </a:lnTo>
                  <a:lnTo>
                    <a:pt x="719658" y="1091933"/>
                  </a:lnTo>
                  <a:lnTo>
                    <a:pt x="720166" y="1091552"/>
                  </a:lnTo>
                  <a:lnTo>
                    <a:pt x="719747" y="1092415"/>
                  </a:lnTo>
                  <a:lnTo>
                    <a:pt x="719455" y="1093381"/>
                  </a:lnTo>
                  <a:lnTo>
                    <a:pt x="722871" y="1100048"/>
                  </a:lnTo>
                  <a:lnTo>
                    <a:pt x="723684" y="1100518"/>
                  </a:lnTo>
                  <a:lnTo>
                    <a:pt x="724712" y="1100531"/>
                  </a:lnTo>
                  <a:lnTo>
                    <a:pt x="725551" y="1100010"/>
                  </a:lnTo>
                  <a:lnTo>
                    <a:pt x="725271" y="1100937"/>
                  </a:lnTo>
                  <a:lnTo>
                    <a:pt x="725170" y="1102931"/>
                  </a:lnTo>
                  <a:lnTo>
                    <a:pt x="725271" y="1104569"/>
                  </a:lnTo>
                  <a:lnTo>
                    <a:pt x="725766" y="1105903"/>
                  </a:lnTo>
                  <a:lnTo>
                    <a:pt x="726630" y="1107109"/>
                  </a:lnTo>
                  <a:lnTo>
                    <a:pt x="727456" y="1110030"/>
                  </a:lnTo>
                  <a:lnTo>
                    <a:pt x="727964" y="1113675"/>
                  </a:lnTo>
                  <a:lnTo>
                    <a:pt x="728078" y="1119238"/>
                  </a:lnTo>
                  <a:lnTo>
                    <a:pt x="727989" y="1122540"/>
                  </a:lnTo>
                  <a:lnTo>
                    <a:pt x="726033" y="1131379"/>
                  </a:lnTo>
                  <a:lnTo>
                    <a:pt x="725893" y="1131798"/>
                  </a:lnTo>
                  <a:lnTo>
                    <a:pt x="725881" y="1132801"/>
                  </a:lnTo>
                  <a:lnTo>
                    <a:pt x="726922" y="1134567"/>
                  </a:lnTo>
                  <a:lnTo>
                    <a:pt x="728332" y="1136624"/>
                  </a:lnTo>
                  <a:lnTo>
                    <a:pt x="729551" y="1137970"/>
                  </a:lnTo>
                  <a:lnTo>
                    <a:pt x="730897" y="1138961"/>
                  </a:lnTo>
                  <a:lnTo>
                    <a:pt x="730262" y="1142326"/>
                  </a:lnTo>
                  <a:lnTo>
                    <a:pt x="726173" y="1147826"/>
                  </a:lnTo>
                  <a:lnTo>
                    <a:pt x="724509" y="1149553"/>
                  </a:lnTo>
                  <a:lnTo>
                    <a:pt x="727252" y="1149451"/>
                  </a:lnTo>
                  <a:lnTo>
                    <a:pt x="733069" y="1147178"/>
                  </a:lnTo>
                  <a:lnTo>
                    <a:pt x="736600" y="1141018"/>
                  </a:lnTo>
                  <a:lnTo>
                    <a:pt x="738593" y="1141069"/>
                  </a:lnTo>
                  <a:lnTo>
                    <a:pt x="751903" y="1122019"/>
                  </a:lnTo>
                  <a:lnTo>
                    <a:pt x="751916" y="1119962"/>
                  </a:lnTo>
                  <a:close/>
                </a:path>
                <a:path w="868679" h="1443354">
                  <a:moveTo>
                    <a:pt x="782345" y="1145120"/>
                  </a:moveTo>
                  <a:lnTo>
                    <a:pt x="782218" y="1139748"/>
                  </a:lnTo>
                  <a:lnTo>
                    <a:pt x="782104" y="1138428"/>
                  </a:lnTo>
                  <a:lnTo>
                    <a:pt x="777328" y="1124318"/>
                  </a:lnTo>
                  <a:lnTo>
                    <a:pt x="777201" y="1124178"/>
                  </a:lnTo>
                  <a:lnTo>
                    <a:pt x="770610" y="1116787"/>
                  </a:lnTo>
                  <a:lnTo>
                    <a:pt x="769239" y="1115682"/>
                  </a:lnTo>
                  <a:lnTo>
                    <a:pt x="766724" y="1113675"/>
                  </a:lnTo>
                  <a:lnTo>
                    <a:pt x="760564" y="1104430"/>
                  </a:lnTo>
                  <a:lnTo>
                    <a:pt x="759993" y="1103452"/>
                  </a:lnTo>
                  <a:lnTo>
                    <a:pt x="758837" y="1102931"/>
                  </a:lnTo>
                  <a:lnTo>
                    <a:pt x="758532" y="1103020"/>
                  </a:lnTo>
                  <a:lnTo>
                    <a:pt x="758482" y="1102855"/>
                  </a:lnTo>
                  <a:lnTo>
                    <a:pt x="757389" y="1100137"/>
                  </a:lnTo>
                  <a:lnTo>
                    <a:pt x="755472" y="1096937"/>
                  </a:lnTo>
                  <a:lnTo>
                    <a:pt x="750557" y="1091831"/>
                  </a:lnTo>
                  <a:lnTo>
                    <a:pt x="747420" y="1089977"/>
                  </a:lnTo>
                  <a:lnTo>
                    <a:pt x="744207" y="1090790"/>
                  </a:lnTo>
                  <a:lnTo>
                    <a:pt x="743546" y="1090993"/>
                  </a:lnTo>
                  <a:lnTo>
                    <a:pt x="742823" y="1091196"/>
                  </a:lnTo>
                  <a:lnTo>
                    <a:pt x="742378" y="1091933"/>
                  </a:lnTo>
                  <a:lnTo>
                    <a:pt x="743673" y="1098067"/>
                  </a:lnTo>
                  <a:lnTo>
                    <a:pt x="750570" y="1105382"/>
                  </a:lnTo>
                  <a:lnTo>
                    <a:pt x="751052" y="1105992"/>
                  </a:lnTo>
                  <a:lnTo>
                    <a:pt x="751941" y="1106119"/>
                  </a:lnTo>
                  <a:lnTo>
                    <a:pt x="753084" y="1105281"/>
                  </a:lnTo>
                  <a:lnTo>
                    <a:pt x="751293" y="1108252"/>
                  </a:lnTo>
                  <a:lnTo>
                    <a:pt x="751319" y="1109408"/>
                  </a:lnTo>
                  <a:lnTo>
                    <a:pt x="753922" y="1115682"/>
                  </a:lnTo>
                  <a:lnTo>
                    <a:pt x="754062" y="1116012"/>
                  </a:lnTo>
                  <a:lnTo>
                    <a:pt x="754278" y="1116317"/>
                  </a:lnTo>
                  <a:lnTo>
                    <a:pt x="754951" y="1116952"/>
                  </a:lnTo>
                  <a:lnTo>
                    <a:pt x="755446" y="1117180"/>
                  </a:lnTo>
                  <a:lnTo>
                    <a:pt x="755967" y="1117244"/>
                  </a:lnTo>
                  <a:lnTo>
                    <a:pt x="755497" y="1119238"/>
                  </a:lnTo>
                  <a:lnTo>
                    <a:pt x="755802" y="1121549"/>
                  </a:lnTo>
                  <a:lnTo>
                    <a:pt x="756894" y="1124178"/>
                  </a:lnTo>
                  <a:lnTo>
                    <a:pt x="757224" y="1124927"/>
                  </a:lnTo>
                  <a:lnTo>
                    <a:pt x="757859" y="1125461"/>
                  </a:lnTo>
                  <a:lnTo>
                    <a:pt x="758596" y="1125664"/>
                  </a:lnTo>
                  <a:lnTo>
                    <a:pt x="758012" y="1126083"/>
                  </a:lnTo>
                  <a:lnTo>
                    <a:pt x="757453" y="1126540"/>
                  </a:lnTo>
                  <a:lnTo>
                    <a:pt x="756970" y="1127036"/>
                  </a:lnTo>
                  <a:lnTo>
                    <a:pt x="756526" y="1127429"/>
                  </a:lnTo>
                  <a:lnTo>
                    <a:pt x="756208" y="1127988"/>
                  </a:lnTo>
                  <a:lnTo>
                    <a:pt x="755904" y="1130477"/>
                  </a:lnTo>
                  <a:lnTo>
                    <a:pt x="755472" y="1131798"/>
                  </a:lnTo>
                  <a:lnTo>
                    <a:pt x="754253" y="1133995"/>
                  </a:lnTo>
                  <a:lnTo>
                    <a:pt x="753389" y="1134999"/>
                  </a:lnTo>
                  <a:lnTo>
                    <a:pt x="752360" y="1136116"/>
                  </a:lnTo>
                  <a:lnTo>
                    <a:pt x="751916" y="1136535"/>
                  </a:lnTo>
                  <a:lnTo>
                    <a:pt x="751624" y="1137107"/>
                  </a:lnTo>
                  <a:lnTo>
                    <a:pt x="751166" y="1142326"/>
                  </a:lnTo>
                  <a:lnTo>
                    <a:pt x="751128" y="1144003"/>
                  </a:lnTo>
                  <a:lnTo>
                    <a:pt x="752627" y="1149553"/>
                  </a:lnTo>
                  <a:lnTo>
                    <a:pt x="755688" y="1153972"/>
                  </a:lnTo>
                  <a:lnTo>
                    <a:pt x="753364" y="1157554"/>
                  </a:lnTo>
                  <a:lnTo>
                    <a:pt x="749960" y="1161580"/>
                  </a:lnTo>
                  <a:lnTo>
                    <a:pt x="747763" y="1162799"/>
                  </a:lnTo>
                  <a:lnTo>
                    <a:pt x="750341" y="1163701"/>
                  </a:lnTo>
                  <a:lnTo>
                    <a:pt x="757529" y="1162024"/>
                  </a:lnTo>
                  <a:lnTo>
                    <a:pt x="760755" y="1158430"/>
                  </a:lnTo>
                  <a:lnTo>
                    <a:pt x="763460" y="1159687"/>
                  </a:lnTo>
                  <a:lnTo>
                    <a:pt x="766051" y="1159954"/>
                  </a:lnTo>
                  <a:lnTo>
                    <a:pt x="771080" y="1158430"/>
                  </a:lnTo>
                  <a:lnTo>
                    <a:pt x="771982" y="1158163"/>
                  </a:lnTo>
                  <a:lnTo>
                    <a:pt x="775335" y="1155585"/>
                  </a:lnTo>
                  <a:lnTo>
                    <a:pt x="782345" y="1145120"/>
                  </a:lnTo>
                  <a:close/>
                </a:path>
                <a:path w="868679" h="1443354">
                  <a:moveTo>
                    <a:pt x="787412" y="46151"/>
                  </a:moveTo>
                  <a:lnTo>
                    <a:pt x="782002" y="40868"/>
                  </a:lnTo>
                  <a:lnTo>
                    <a:pt x="776998" y="35102"/>
                  </a:lnTo>
                  <a:lnTo>
                    <a:pt x="772706" y="29692"/>
                  </a:lnTo>
                  <a:lnTo>
                    <a:pt x="769467" y="25527"/>
                  </a:lnTo>
                  <a:lnTo>
                    <a:pt x="765860" y="21069"/>
                  </a:lnTo>
                  <a:lnTo>
                    <a:pt x="762749" y="17208"/>
                  </a:lnTo>
                  <a:lnTo>
                    <a:pt x="754532" y="8547"/>
                  </a:lnTo>
                  <a:lnTo>
                    <a:pt x="745413" y="2044"/>
                  </a:lnTo>
                  <a:lnTo>
                    <a:pt x="735761" y="0"/>
                  </a:lnTo>
                  <a:lnTo>
                    <a:pt x="732028" y="317"/>
                  </a:lnTo>
                  <a:lnTo>
                    <a:pt x="727443" y="3225"/>
                  </a:lnTo>
                  <a:lnTo>
                    <a:pt x="726427" y="4102"/>
                  </a:lnTo>
                  <a:lnTo>
                    <a:pt x="733539" y="5397"/>
                  </a:lnTo>
                  <a:lnTo>
                    <a:pt x="739584" y="8420"/>
                  </a:lnTo>
                  <a:lnTo>
                    <a:pt x="744956" y="12560"/>
                  </a:lnTo>
                  <a:lnTo>
                    <a:pt x="750074" y="17208"/>
                  </a:lnTo>
                  <a:lnTo>
                    <a:pt x="744258" y="14020"/>
                  </a:lnTo>
                  <a:lnTo>
                    <a:pt x="736523" y="10706"/>
                  </a:lnTo>
                  <a:lnTo>
                    <a:pt x="728345" y="8382"/>
                  </a:lnTo>
                  <a:lnTo>
                    <a:pt x="721156" y="8153"/>
                  </a:lnTo>
                  <a:lnTo>
                    <a:pt x="718705" y="9550"/>
                  </a:lnTo>
                  <a:lnTo>
                    <a:pt x="716788" y="10756"/>
                  </a:lnTo>
                  <a:lnTo>
                    <a:pt x="720623" y="11226"/>
                  </a:lnTo>
                  <a:lnTo>
                    <a:pt x="726871" y="12446"/>
                  </a:lnTo>
                  <a:lnTo>
                    <a:pt x="734326" y="15405"/>
                  </a:lnTo>
                  <a:lnTo>
                    <a:pt x="741781" y="21069"/>
                  </a:lnTo>
                  <a:lnTo>
                    <a:pt x="732129" y="17386"/>
                  </a:lnTo>
                  <a:lnTo>
                    <a:pt x="723138" y="15494"/>
                  </a:lnTo>
                  <a:lnTo>
                    <a:pt x="715391" y="14935"/>
                  </a:lnTo>
                  <a:lnTo>
                    <a:pt x="709498" y="15265"/>
                  </a:lnTo>
                  <a:lnTo>
                    <a:pt x="705739" y="16852"/>
                  </a:lnTo>
                  <a:lnTo>
                    <a:pt x="704507" y="18262"/>
                  </a:lnTo>
                  <a:lnTo>
                    <a:pt x="698830" y="19812"/>
                  </a:lnTo>
                  <a:lnTo>
                    <a:pt x="709930" y="20218"/>
                  </a:lnTo>
                  <a:lnTo>
                    <a:pt x="720229" y="22606"/>
                  </a:lnTo>
                  <a:lnTo>
                    <a:pt x="731685" y="27343"/>
                  </a:lnTo>
                  <a:lnTo>
                    <a:pt x="746239" y="34810"/>
                  </a:lnTo>
                  <a:lnTo>
                    <a:pt x="758812" y="39890"/>
                  </a:lnTo>
                  <a:lnTo>
                    <a:pt x="772236" y="43421"/>
                  </a:lnTo>
                  <a:lnTo>
                    <a:pt x="782942" y="45466"/>
                  </a:lnTo>
                  <a:lnTo>
                    <a:pt x="787412" y="46151"/>
                  </a:lnTo>
                  <a:close/>
                </a:path>
                <a:path w="868679" h="1443354">
                  <a:moveTo>
                    <a:pt x="863231" y="176822"/>
                  </a:moveTo>
                  <a:lnTo>
                    <a:pt x="861364" y="168186"/>
                  </a:lnTo>
                  <a:lnTo>
                    <a:pt x="860958" y="166319"/>
                  </a:lnTo>
                  <a:lnTo>
                    <a:pt x="858723" y="164833"/>
                  </a:lnTo>
                  <a:lnTo>
                    <a:pt x="855192" y="162471"/>
                  </a:lnTo>
                  <a:lnTo>
                    <a:pt x="847064" y="162788"/>
                  </a:lnTo>
                  <a:lnTo>
                    <a:pt x="837704" y="164833"/>
                  </a:lnTo>
                  <a:lnTo>
                    <a:pt x="816851" y="162318"/>
                  </a:lnTo>
                  <a:lnTo>
                    <a:pt x="807999" y="148056"/>
                  </a:lnTo>
                  <a:lnTo>
                    <a:pt x="808062" y="146532"/>
                  </a:lnTo>
                  <a:lnTo>
                    <a:pt x="808774" y="130048"/>
                  </a:lnTo>
                  <a:lnTo>
                    <a:pt x="816813" y="116306"/>
                  </a:lnTo>
                  <a:lnTo>
                    <a:pt x="827392" y="106857"/>
                  </a:lnTo>
                  <a:lnTo>
                    <a:pt x="833831" y="98463"/>
                  </a:lnTo>
                  <a:lnTo>
                    <a:pt x="835710" y="96024"/>
                  </a:lnTo>
                  <a:lnTo>
                    <a:pt x="837107" y="84924"/>
                  </a:lnTo>
                  <a:lnTo>
                    <a:pt x="826973" y="74688"/>
                  </a:lnTo>
                  <a:lnTo>
                    <a:pt x="829894" y="82092"/>
                  </a:lnTo>
                  <a:lnTo>
                    <a:pt x="829805" y="83667"/>
                  </a:lnTo>
                  <a:lnTo>
                    <a:pt x="829221" y="91757"/>
                  </a:lnTo>
                  <a:lnTo>
                    <a:pt x="825639" y="98463"/>
                  </a:lnTo>
                  <a:lnTo>
                    <a:pt x="825652" y="98171"/>
                  </a:lnTo>
                  <a:lnTo>
                    <a:pt x="825652" y="97993"/>
                  </a:lnTo>
                  <a:lnTo>
                    <a:pt x="825881" y="91757"/>
                  </a:lnTo>
                  <a:lnTo>
                    <a:pt x="825779" y="88900"/>
                  </a:lnTo>
                  <a:lnTo>
                    <a:pt x="824852" y="82232"/>
                  </a:lnTo>
                  <a:lnTo>
                    <a:pt x="823125" y="75996"/>
                  </a:lnTo>
                  <a:lnTo>
                    <a:pt x="821499" y="72618"/>
                  </a:lnTo>
                  <a:lnTo>
                    <a:pt x="816813" y="71386"/>
                  </a:lnTo>
                  <a:lnTo>
                    <a:pt x="818489" y="77533"/>
                  </a:lnTo>
                  <a:lnTo>
                    <a:pt x="819264" y="83667"/>
                  </a:lnTo>
                  <a:lnTo>
                    <a:pt x="819289" y="84924"/>
                  </a:lnTo>
                  <a:lnTo>
                    <a:pt x="818984" y="90131"/>
                  </a:lnTo>
                  <a:lnTo>
                    <a:pt x="818883" y="91236"/>
                  </a:lnTo>
                  <a:lnTo>
                    <a:pt x="816864" y="97993"/>
                  </a:lnTo>
                  <a:lnTo>
                    <a:pt x="817092" y="91757"/>
                  </a:lnTo>
                  <a:lnTo>
                    <a:pt x="817016" y="90131"/>
                  </a:lnTo>
                  <a:lnTo>
                    <a:pt x="816432" y="83667"/>
                  </a:lnTo>
                  <a:lnTo>
                    <a:pt x="814819" y="76263"/>
                  </a:lnTo>
                  <a:lnTo>
                    <a:pt x="812330" y="69977"/>
                  </a:lnTo>
                  <a:lnTo>
                    <a:pt x="807427" y="69113"/>
                  </a:lnTo>
                  <a:lnTo>
                    <a:pt x="809231" y="75336"/>
                  </a:lnTo>
                  <a:lnTo>
                    <a:pt x="809637" y="81216"/>
                  </a:lnTo>
                  <a:lnTo>
                    <a:pt x="809688" y="82232"/>
                  </a:lnTo>
                  <a:lnTo>
                    <a:pt x="808850" y="89611"/>
                  </a:lnTo>
                  <a:lnTo>
                    <a:pt x="806678" y="98171"/>
                  </a:lnTo>
                  <a:lnTo>
                    <a:pt x="806678" y="97409"/>
                  </a:lnTo>
                  <a:lnTo>
                    <a:pt x="806564" y="87414"/>
                  </a:lnTo>
                  <a:lnTo>
                    <a:pt x="805624" y="79768"/>
                  </a:lnTo>
                  <a:lnTo>
                    <a:pt x="803897" y="73164"/>
                  </a:lnTo>
                  <a:lnTo>
                    <a:pt x="801725" y="68211"/>
                  </a:lnTo>
                  <a:lnTo>
                    <a:pt x="795934" y="67297"/>
                  </a:lnTo>
                  <a:lnTo>
                    <a:pt x="798474" y="74091"/>
                  </a:lnTo>
                  <a:lnTo>
                    <a:pt x="799807" y="81216"/>
                  </a:lnTo>
                  <a:lnTo>
                    <a:pt x="799769" y="88900"/>
                  </a:lnTo>
                  <a:lnTo>
                    <a:pt x="798207" y="97409"/>
                  </a:lnTo>
                  <a:lnTo>
                    <a:pt x="797509" y="87414"/>
                  </a:lnTo>
                  <a:lnTo>
                    <a:pt x="795528" y="78625"/>
                  </a:lnTo>
                  <a:lnTo>
                    <a:pt x="793000" y="71551"/>
                  </a:lnTo>
                  <a:lnTo>
                    <a:pt x="790625" y="66713"/>
                  </a:lnTo>
                  <a:lnTo>
                    <a:pt x="790206" y="66713"/>
                  </a:lnTo>
                  <a:lnTo>
                    <a:pt x="784783" y="66255"/>
                  </a:lnTo>
                  <a:lnTo>
                    <a:pt x="790295" y="84620"/>
                  </a:lnTo>
                  <a:lnTo>
                    <a:pt x="790727" y="100698"/>
                  </a:lnTo>
                  <a:lnTo>
                    <a:pt x="787323" y="113931"/>
                  </a:lnTo>
                  <a:lnTo>
                    <a:pt x="781291" y="123786"/>
                  </a:lnTo>
                  <a:lnTo>
                    <a:pt x="771702" y="138442"/>
                  </a:lnTo>
                  <a:lnTo>
                    <a:pt x="768299" y="152857"/>
                  </a:lnTo>
                  <a:lnTo>
                    <a:pt x="770267" y="167474"/>
                  </a:lnTo>
                  <a:lnTo>
                    <a:pt x="776732" y="182778"/>
                  </a:lnTo>
                  <a:lnTo>
                    <a:pt x="782650" y="192405"/>
                  </a:lnTo>
                  <a:lnTo>
                    <a:pt x="789571" y="205371"/>
                  </a:lnTo>
                  <a:lnTo>
                    <a:pt x="792721" y="219557"/>
                  </a:lnTo>
                  <a:lnTo>
                    <a:pt x="787349" y="232841"/>
                  </a:lnTo>
                  <a:lnTo>
                    <a:pt x="803617" y="219646"/>
                  </a:lnTo>
                  <a:lnTo>
                    <a:pt x="807148" y="204050"/>
                  </a:lnTo>
                  <a:lnTo>
                    <a:pt x="802932" y="189064"/>
                  </a:lnTo>
                  <a:lnTo>
                    <a:pt x="795985" y="177673"/>
                  </a:lnTo>
                  <a:lnTo>
                    <a:pt x="792073" y="170129"/>
                  </a:lnTo>
                  <a:lnTo>
                    <a:pt x="790727" y="161429"/>
                  </a:lnTo>
                  <a:lnTo>
                    <a:pt x="792289" y="153060"/>
                  </a:lnTo>
                  <a:lnTo>
                    <a:pt x="797115" y="146532"/>
                  </a:lnTo>
                  <a:lnTo>
                    <a:pt x="799630" y="157314"/>
                  </a:lnTo>
                  <a:lnTo>
                    <a:pt x="805776" y="165887"/>
                  </a:lnTo>
                  <a:lnTo>
                    <a:pt x="814324" y="171577"/>
                  </a:lnTo>
                  <a:lnTo>
                    <a:pt x="823976" y="173748"/>
                  </a:lnTo>
                  <a:lnTo>
                    <a:pt x="834301" y="171653"/>
                  </a:lnTo>
                  <a:lnTo>
                    <a:pt x="845972" y="168186"/>
                  </a:lnTo>
                  <a:lnTo>
                    <a:pt x="856462" y="168275"/>
                  </a:lnTo>
                  <a:lnTo>
                    <a:pt x="863231" y="176822"/>
                  </a:lnTo>
                  <a:close/>
                </a:path>
                <a:path w="868679" h="1443354">
                  <a:moveTo>
                    <a:pt x="868654" y="167487"/>
                  </a:moveTo>
                  <a:lnTo>
                    <a:pt x="861542" y="151117"/>
                  </a:lnTo>
                  <a:lnTo>
                    <a:pt x="847534" y="150990"/>
                  </a:lnTo>
                  <a:lnTo>
                    <a:pt x="832421" y="154292"/>
                  </a:lnTo>
                  <a:lnTo>
                    <a:pt x="822007" y="148209"/>
                  </a:lnTo>
                  <a:lnTo>
                    <a:pt x="820039" y="137198"/>
                  </a:lnTo>
                  <a:lnTo>
                    <a:pt x="823150" y="128371"/>
                  </a:lnTo>
                  <a:lnTo>
                    <a:pt x="829449" y="121043"/>
                  </a:lnTo>
                  <a:lnTo>
                    <a:pt x="837069" y="114515"/>
                  </a:lnTo>
                  <a:lnTo>
                    <a:pt x="841806" y="109956"/>
                  </a:lnTo>
                  <a:lnTo>
                    <a:pt x="846099" y="103987"/>
                  </a:lnTo>
                  <a:lnTo>
                    <a:pt x="848995" y="96888"/>
                  </a:lnTo>
                  <a:lnTo>
                    <a:pt x="849553" y="88938"/>
                  </a:lnTo>
                  <a:lnTo>
                    <a:pt x="839050" y="68160"/>
                  </a:lnTo>
                  <a:lnTo>
                    <a:pt x="817829" y="57772"/>
                  </a:lnTo>
                  <a:lnTo>
                    <a:pt x="791768" y="52946"/>
                  </a:lnTo>
                  <a:lnTo>
                    <a:pt x="766787" y="48793"/>
                  </a:lnTo>
                  <a:lnTo>
                    <a:pt x="752817" y="43789"/>
                  </a:lnTo>
                  <a:lnTo>
                    <a:pt x="722985" y="29806"/>
                  </a:lnTo>
                  <a:lnTo>
                    <a:pt x="709053" y="25476"/>
                  </a:lnTo>
                  <a:lnTo>
                    <a:pt x="700227" y="23888"/>
                  </a:lnTo>
                  <a:lnTo>
                    <a:pt x="691616" y="25095"/>
                  </a:lnTo>
                  <a:lnTo>
                    <a:pt x="686968" y="27533"/>
                  </a:lnTo>
                  <a:lnTo>
                    <a:pt x="674408" y="47459"/>
                  </a:lnTo>
                  <a:lnTo>
                    <a:pt x="681951" y="75552"/>
                  </a:lnTo>
                  <a:lnTo>
                    <a:pt x="695515" y="107518"/>
                  </a:lnTo>
                  <a:lnTo>
                    <a:pt x="701014" y="139026"/>
                  </a:lnTo>
                  <a:lnTo>
                    <a:pt x="694728" y="154139"/>
                  </a:lnTo>
                  <a:lnTo>
                    <a:pt x="682066" y="164884"/>
                  </a:lnTo>
                  <a:lnTo>
                    <a:pt x="666838" y="172415"/>
                  </a:lnTo>
                  <a:lnTo>
                    <a:pt x="652881" y="177888"/>
                  </a:lnTo>
                  <a:lnTo>
                    <a:pt x="678065" y="172529"/>
                  </a:lnTo>
                  <a:lnTo>
                    <a:pt x="696709" y="161188"/>
                  </a:lnTo>
                  <a:lnTo>
                    <a:pt x="707199" y="144056"/>
                  </a:lnTo>
                  <a:lnTo>
                    <a:pt x="707910" y="121246"/>
                  </a:lnTo>
                  <a:lnTo>
                    <a:pt x="699439" y="97891"/>
                  </a:lnTo>
                  <a:lnTo>
                    <a:pt x="687793" y="70929"/>
                  </a:lnTo>
                  <a:lnTo>
                    <a:pt x="682815" y="47040"/>
                  </a:lnTo>
                  <a:lnTo>
                    <a:pt x="694397" y="32943"/>
                  </a:lnTo>
                  <a:lnTo>
                    <a:pt x="711365" y="33261"/>
                  </a:lnTo>
                  <a:lnTo>
                    <a:pt x="729818" y="40652"/>
                  </a:lnTo>
                  <a:lnTo>
                    <a:pt x="749757" y="50114"/>
                  </a:lnTo>
                  <a:lnTo>
                    <a:pt x="771169" y="56705"/>
                  </a:lnTo>
                  <a:lnTo>
                    <a:pt x="795299" y="59893"/>
                  </a:lnTo>
                  <a:lnTo>
                    <a:pt x="820394" y="65328"/>
                  </a:lnTo>
                  <a:lnTo>
                    <a:pt x="838720" y="76593"/>
                  </a:lnTo>
                  <a:lnTo>
                    <a:pt x="842594" y="97307"/>
                  </a:lnTo>
                  <a:lnTo>
                    <a:pt x="838758" y="104495"/>
                  </a:lnTo>
                  <a:lnTo>
                    <a:pt x="832065" y="111036"/>
                  </a:lnTo>
                  <a:lnTo>
                    <a:pt x="824725" y="117195"/>
                  </a:lnTo>
                  <a:lnTo>
                    <a:pt x="818934" y="123253"/>
                  </a:lnTo>
                  <a:lnTo>
                    <a:pt x="813625" y="136740"/>
                  </a:lnTo>
                  <a:lnTo>
                    <a:pt x="815047" y="149618"/>
                  </a:lnTo>
                  <a:lnTo>
                    <a:pt x="822388" y="158280"/>
                  </a:lnTo>
                  <a:lnTo>
                    <a:pt x="834834" y="159105"/>
                  </a:lnTo>
                  <a:lnTo>
                    <a:pt x="849477" y="155676"/>
                  </a:lnTo>
                  <a:lnTo>
                    <a:pt x="858977" y="155790"/>
                  </a:lnTo>
                  <a:lnTo>
                    <a:pt x="864857" y="159664"/>
                  </a:lnTo>
                  <a:lnTo>
                    <a:pt x="868654" y="167487"/>
                  </a:lnTo>
                  <a:close/>
                </a:path>
              </a:pathLst>
            </a:custGeom>
            <a:solidFill>
              <a:srgbClr val="EDCA61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9327" y="3470216"/>
              <a:ext cx="126517" cy="107114"/>
            </a:xfrm>
            <a:prstGeom prst="rect">
              <a:avLst/>
            </a:prstGeom>
          </p:spPr>
        </p:pic>
        <p:sp>
          <p:nvSpPr>
            <p:cNvPr id="246" name="object 76"/>
            <p:cNvSpPr/>
            <p:nvPr/>
          </p:nvSpPr>
          <p:spPr>
            <a:xfrm>
              <a:off x="10426946" y="329689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0" y="0"/>
                  </a:moveTo>
                  <a:lnTo>
                    <a:pt x="10958" y="0"/>
                  </a:lnTo>
                  <a:lnTo>
                    <a:pt x="4907" y="0"/>
                  </a:lnTo>
                  <a:lnTo>
                    <a:pt x="0" y="4907"/>
                  </a:lnTo>
                  <a:lnTo>
                    <a:pt x="0" y="17010"/>
                  </a:lnTo>
                  <a:lnTo>
                    <a:pt x="4907" y="21916"/>
                  </a:lnTo>
                  <a:lnTo>
                    <a:pt x="17010" y="21916"/>
                  </a:lnTo>
                  <a:lnTo>
                    <a:pt x="21913" y="17010"/>
                  </a:lnTo>
                  <a:lnTo>
                    <a:pt x="21913" y="4907"/>
                  </a:lnTo>
                  <a:lnTo>
                    <a:pt x="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1515" y="2939911"/>
              <a:ext cx="292776" cy="103132"/>
            </a:xfrm>
            <a:prstGeom prst="rect">
              <a:avLst/>
            </a:prstGeom>
          </p:spPr>
        </p:pic>
        <p:sp>
          <p:nvSpPr>
            <p:cNvPr id="248" name="object 78"/>
            <p:cNvSpPr/>
            <p:nvPr/>
          </p:nvSpPr>
          <p:spPr>
            <a:xfrm>
              <a:off x="10426338" y="3003213"/>
              <a:ext cx="23495" cy="307340"/>
            </a:xfrm>
            <a:custGeom>
              <a:avLst/>
              <a:gdLst/>
              <a:ahLst/>
              <a:cxnLst/>
              <a:rect l="l" t="t" r="r" b="b"/>
              <a:pathLst>
                <a:path w="23495" h="307339">
                  <a:moveTo>
                    <a:pt x="23130" y="0"/>
                  </a:moveTo>
                  <a:lnTo>
                    <a:pt x="0" y="0"/>
                  </a:lnTo>
                  <a:lnTo>
                    <a:pt x="2664" y="93449"/>
                  </a:lnTo>
                  <a:lnTo>
                    <a:pt x="8117" y="92913"/>
                  </a:lnTo>
                  <a:lnTo>
                    <a:pt x="13359" y="92732"/>
                  </a:lnTo>
                  <a:lnTo>
                    <a:pt x="20491" y="92574"/>
                  </a:lnTo>
                  <a:lnTo>
                    <a:pt x="23130" y="0"/>
                  </a:lnTo>
                  <a:close/>
                </a:path>
                <a:path w="23495" h="307339">
                  <a:moveTo>
                    <a:pt x="19810" y="116467"/>
                  </a:moveTo>
                  <a:lnTo>
                    <a:pt x="15066" y="116514"/>
                  </a:lnTo>
                  <a:lnTo>
                    <a:pt x="9057" y="116697"/>
                  </a:lnTo>
                  <a:lnTo>
                    <a:pt x="3347" y="117414"/>
                  </a:lnTo>
                  <a:lnTo>
                    <a:pt x="4269" y="149771"/>
                  </a:lnTo>
                  <a:lnTo>
                    <a:pt x="15576" y="145397"/>
                  </a:lnTo>
                  <a:lnTo>
                    <a:pt x="19025" y="143950"/>
                  </a:lnTo>
                  <a:lnTo>
                    <a:pt x="19810" y="116467"/>
                  </a:lnTo>
                  <a:close/>
                </a:path>
                <a:path w="23495" h="307339">
                  <a:moveTo>
                    <a:pt x="18745" y="153760"/>
                  </a:moveTo>
                  <a:lnTo>
                    <a:pt x="16419" y="154688"/>
                  </a:lnTo>
                  <a:lnTo>
                    <a:pt x="6883" y="158371"/>
                  </a:lnTo>
                  <a:lnTo>
                    <a:pt x="4542" y="159307"/>
                  </a:lnTo>
                  <a:lnTo>
                    <a:pt x="4629" y="162270"/>
                  </a:lnTo>
                  <a:lnTo>
                    <a:pt x="8892" y="160657"/>
                  </a:lnTo>
                  <a:lnTo>
                    <a:pt x="18633" y="157612"/>
                  </a:lnTo>
                  <a:lnTo>
                    <a:pt x="18745" y="153760"/>
                  </a:lnTo>
                  <a:close/>
                </a:path>
                <a:path w="23495" h="307339">
                  <a:moveTo>
                    <a:pt x="18362" y="167109"/>
                  </a:moveTo>
                  <a:lnTo>
                    <a:pt x="9065" y="170068"/>
                  </a:lnTo>
                  <a:lnTo>
                    <a:pt x="4899" y="171756"/>
                  </a:lnTo>
                  <a:lnTo>
                    <a:pt x="5792" y="203069"/>
                  </a:lnTo>
                  <a:lnTo>
                    <a:pt x="13924" y="199148"/>
                  </a:lnTo>
                  <a:lnTo>
                    <a:pt x="17506" y="197096"/>
                  </a:lnTo>
                  <a:lnTo>
                    <a:pt x="18362" y="167109"/>
                  </a:lnTo>
                  <a:close/>
                </a:path>
                <a:path w="23495" h="307339">
                  <a:moveTo>
                    <a:pt x="16840" y="220472"/>
                  </a:moveTo>
                  <a:lnTo>
                    <a:pt x="8769" y="224096"/>
                  </a:lnTo>
                  <a:lnTo>
                    <a:pt x="6426" y="225209"/>
                  </a:lnTo>
                  <a:lnTo>
                    <a:pt x="6951" y="243608"/>
                  </a:lnTo>
                  <a:lnTo>
                    <a:pt x="14079" y="241509"/>
                  </a:lnTo>
                  <a:lnTo>
                    <a:pt x="16261" y="240804"/>
                  </a:lnTo>
                  <a:lnTo>
                    <a:pt x="16840" y="220472"/>
                  </a:lnTo>
                  <a:close/>
                </a:path>
                <a:path w="23495" h="307339">
                  <a:moveTo>
                    <a:pt x="15990" y="250294"/>
                  </a:moveTo>
                  <a:lnTo>
                    <a:pt x="7214" y="252900"/>
                  </a:lnTo>
                  <a:lnTo>
                    <a:pt x="7217" y="253044"/>
                  </a:lnTo>
                  <a:lnTo>
                    <a:pt x="9367" y="252360"/>
                  </a:lnTo>
                  <a:lnTo>
                    <a:pt x="15988" y="250394"/>
                  </a:lnTo>
                  <a:close/>
                </a:path>
                <a:path w="23495" h="307339">
                  <a:moveTo>
                    <a:pt x="15717" y="259838"/>
                  </a:moveTo>
                  <a:lnTo>
                    <a:pt x="10044" y="261529"/>
                  </a:lnTo>
                  <a:lnTo>
                    <a:pt x="7487" y="262404"/>
                  </a:lnTo>
                  <a:lnTo>
                    <a:pt x="8751" y="306774"/>
                  </a:lnTo>
                  <a:lnTo>
                    <a:pt x="14378" y="306774"/>
                  </a:lnTo>
                  <a:lnTo>
                    <a:pt x="15717" y="259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4"/>
            </a:p>
          </p:txBody>
        </p:sp>
        <p:pic>
          <p:nvPicPr>
            <p:cNvPr id="249" name="object 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015" y="3052392"/>
              <a:ext cx="181778" cy="247158"/>
            </a:xfrm>
            <a:prstGeom prst="rect">
              <a:avLst/>
            </a:prstGeom>
          </p:spPr>
        </p:pic>
      </p:grpSp>
      <p:pic>
        <p:nvPicPr>
          <p:cNvPr id="85" name="Рисунок 84" descr="http://kspkrasnodar.ru/assets/839587e9/img/logo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1976" y="234727"/>
            <a:ext cx="10447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55941" y="2077860"/>
            <a:ext cx="10836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 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целей развития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совершенствования системы внешнего муниципального финансового 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</a:p>
          <a:p>
            <a:endParaRPr lang="ru-RU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будет измеряться набором индикаторов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отражающих</a:t>
            </a:r>
            <a:r>
              <a:rPr lang="ru-RU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 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долю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стратегического аудита;</a:t>
            </a:r>
          </a:p>
          <a:p>
            <a:pPr fontAlgn="base"/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 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выданных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развитию системы муниципального управления, аудита (контроля);</a:t>
            </a:r>
          </a:p>
          <a:p>
            <a:pPr fontAlgn="base"/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 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МКСО со стороны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9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ветлый фон">
  <a:themeElements>
    <a:clrScheme name="PRESIUM.PRO">
      <a:dk1>
        <a:srgbClr val="242834"/>
      </a:dk1>
      <a:lt1>
        <a:srgbClr val="FFFFFF"/>
      </a:lt1>
      <a:dk2>
        <a:srgbClr val="D1D1D1"/>
      </a:dk2>
      <a:lt2>
        <a:srgbClr val="111111"/>
      </a:lt2>
      <a:accent1>
        <a:srgbClr val="1568E8"/>
      </a:accent1>
      <a:accent2>
        <a:srgbClr val="D61B76"/>
      </a:accent2>
      <a:accent3>
        <a:srgbClr val="EF9718"/>
      </a:accent3>
      <a:accent4>
        <a:srgbClr val="771BCD"/>
      </a:accent4>
      <a:accent5>
        <a:srgbClr val="11E9BA"/>
      </a:accent5>
      <a:accent6>
        <a:srgbClr val="1ECAE4"/>
      </a:accent6>
      <a:hlink>
        <a:srgbClr val="C2DFFD"/>
      </a:hlink>
      <a:folHlink>
        <a:srgbClr val="954F72"/>
      </a:folHlink>
    </a:clrScheme>
    <a:fontScheme name="Custom 2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825</Words>
  <Application>Microsoft Office PowerPoint</Application>
  <PresentationFormat>Широкоэкранный</PresentationFormat>
  <Paragraphs>186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Gotham Pro</vt:lpstr>
      <vt:lpstr>Gotham Pro Bold</vt:lpstr>
      <vt:lpstr>Gotham Pro Light</vt:lpstr>
      <vt:lpstr>Open Sans</vt:lpstr>
      <vt:lpstr>Open Sans Semibold</vt:lpstr>
      <vt:lpstr>Times New Roman</vt:lpstr>
      <vt:lpstr>Тема Office</vt:lpstr>
      <vt:lpstr>Светлый фон</vt:lpstr>
      <vt:lpstr>Презентация PowerPoint</vt:lpstr>
      <vt:lpstr>Основные изменения в полномочиях КСО (ФЗ № 255) нацелены</vt:lpstr>
      <vt:lpstr>Презентация PowerPoint</vt:lpstr>
      <vt:lpstr>Правовое регулирование организации и деятельности МКСО основано на: </vt:lpstr>
      <vt:lpstr>     </vt:lpstr>
      <vt:lpstr>     </vt:lpstr>
      <vt:lpstr>Презентация PowerPoint</vt:lpstr>
      <vt:lpstr>Презентация PowerPoint</vt:lpstr>
      <vt:lpstr>Презентация PowerPoint</vt:lpstr>
      <vt:lpstr>Основные задачи для достижения стратегических целей КСО </vt:lpstr>
      <vt:lpstr>   64 %  к выявленным</vt:lpstr>
      <vt:lpstr>Сравнение отдельных исключительных полномочий ОМС (представительной власти) и полномочий МКСО </vt:lpstr>
      <vt:lpstr>Основные полномочия МКСО (ч.2 ст.9 закона 6-ФЗ) </vt:lpstr>
      <vt:lpstr>Основные полномочия МКСО (ч.2 ст.9 закона 6-ФЗ)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Румянцева Екатерина Владимировна</dc:creator>
  <cp:lastModifiedBy>Крамаренко Наталья Петровна</cp:lastModifiedBy>
  <cp:revision>223</cp:revision>
  <cp:lastPrinted>2024-02-12T07:34:00Z</cp:lastPrinted>
  <dcterms:created xsi:type="dcterms:W3CDTF">2023-05-12T07:13:04Z</dcterms:created>
  <dcterms:modified xsi:type="dcterms:W3CDTF">2024-03-13T13:52:27Z</dcterms:modified>
</cp:coreProperties>
</file>